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8"/>
  </p:handoutMasterIdLst>
  <p:sldIdLst>
    <p:sldId id="256" r:id="rId2"/>
    <p:sldId id="258" r:id="rId3"/>
    <p:sldId id="257" r:id="rId4"/>
    <p:sldId id="259" r:id="rId5"/>
    <p:sldId id="271" r:id="rId6"/>
    <p:sldId id="260" r:id="rId7"/>
    <p:sldId id="261" r:id="rId8"/>
    <p:sldId id="290" r:id="rId9"/>
    <p:sldId id="262" r:id="rId10"/>
    <p:sldId id="263" r:id="rId11"/>
    <p:sldId id="264" r:id="rId12"/>
    <p:sldId id="265" r:id="rId13"/>
    <p:sldId id="289" r:id="rId14"/>
    <p:sldId id="272" r:id="rId15"/>
    <p:sldId id="276" r:id="rId16"/>
    <p:sldId id="291" r:id="rId17"/>
    <p:sldId id="266" r:id="rId18"/>
    <p:sldId id="270" r:id="rId19"/>
    <p:sldId id="269" r:id="rId20"/>
    <p:sldId id="268" r:id="rId21"/>
    <p:sldId id="273" r:id="rId22"/>
    <p:sldId id="274" r:id="rId23"/>
    <p:sldId id="267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8" r:id="rId35"/>
    <p:sldId id="287" r:id="rId36"/>
    <p:sldId id="27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EE505-EC1E-433B-95FC-455122150AAE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FA7FF-2A26-4BC4-95F4-6B2810BC1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78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E63F-7BA0-4FB3-8450-C7181889B0FC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80C78E4-7B49-429D-9CEE-22D55BAEEA9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E63F-7BA0-4FB3-8450-C7181889B0FC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78E4-7B49-429D-9CEE-22D55BAEE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E63F-7BA0-4FB3-8450-C7181889B0FC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78E4-7B49-429D-9CEE-22D55BAEE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E63F-7BA0-4FB3-8450-C7181889B0FC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78E4-7B49-429D-9CEE-22D55BAEE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E63F-7BA0-4FB3-8450-C7181889B0FC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78E4-7B49-429D-9CEE-22D55BAEEA9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E63F-7BA0-4FB3-8450-C7181889B0FC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78E4-7B49-429D-9CEE-22D55BAEE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E63F-7BA0-4FB3-8450-C7181889B0FC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78E4-7B49-429D-9CEE-22D55BAEE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E63F-7BA0-4FB3-8450-C7181889B0FC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78E4-7B49-429D-9CEE-22D55BAEE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E63F-7BA0-4FB3-8450-C7181889B0FC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78E4-7B49-429D-9CEE-22D55BAEE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E63F-7BA0-4FB3-8450-C7181889B0FC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78E4-7B49-429D-9CEE-22D55BAEEA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E63F-7BA0-4FB3-8450-C7181889B0FC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78E4-7B49-429D-9CEE-22D55BAEEA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D4DE63F-7BA0-4FB3-8450-C7181889B0FC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0C78E4-7B49-429D-9CEE-22D55BAEEA9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witchenergyproject.com/education/energy-101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2438401"/>
            <a:ext cx="6629400" cy="2007834"/>
          </a:xfrm>
        </p:spPr>
        <p:txBody>
          <a:bodyPr/>
          <a:lstStyle/>
          <a:p>
            <a:r>
              <a:rPr lang="en-US" sz="3200" dirty="0" smtClean="0"/>
              <a:t>STUDENT REQUEST </a:t>
            </a:r>
            <a:br>
              <a:rPr lang="en-US" sz="3200" dirty="0" smtClean="0"/>
            </a:br>
            <a:r>
              <a:rPr lang="en-US" sz="3200" dirty="0" smtClean="0"/>
              <a:t>APES REVIEW TOPICS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04705" y="381000"/>
            <a:ext cx="7929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95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of the ocean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s-media-cache-ak0.pinimg.com/originals/3b/9d/a8/3b9da899fabcf0ef8828436a664cf9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781800" cy="534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73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nino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biophysics.sbg.ac.at/atmo/el-scans/el-nin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" y="1371600"/>
            <a:ext cx="8502848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impacts of el nino p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" y="796526"/>
            <a:ext cx="2746375" cy="205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16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commercial fishing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worldfishing.net/__data/assets/image/0020/634403/varieties/carous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578226" cy="269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europacifictuna.com/purseillustc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675" y="1219200"/>
            <a:ext cx="3531326" cy="281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publications.newberry.org/indiansofthemidwest/wp-content/gallery/howweknow68/231gilln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340233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bluepeacemaldives.org/blog/wp-content/uploads/2010/03/longline-fishing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564" y="4112323"/>
            <a:ext cx="3841525" cy="271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17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NPP= GPP - R</a:t>
            </a:r>
            <a:endParaRPr lang="en-US" dirty="0"/>
          </a:p>
        </p:txBody>
      </p:sp>
      <p:pic>
        <p:nvPicPr>
          <p:cNvPr id="1026" name="Picture 2" descr="Image result for net primary productiv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601" y="408372"/>
            <a:ext cx="4925099" cy="606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93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Mercury- </a:t>
            </a:r>
            <a:r>
              <a:rPr lang="en-US" dirty="0" err="1" smtClean="0"/>
              <a:t>env</a:t>
            </a:r>
            <a:r>
              <a:rPr lang="en-US" dirty="0" smtClean="0"/>
              <a:t>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nmtracking.org/media/cms_page_media/165/Mercury%20cycle523X3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770151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11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biomagnification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s://sustainablenano.files.wordpress.com/2013/12/3-bioaccumulation-vs-biomagnific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419754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88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Ecological vs. economic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dirty="0" smtClean="0"/>
              <a:t>For FRQs….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Ecological Effect </a:t>
            </a:r>
            <a:r>
              <a:rPr lang="en-US" dirty="0" smtClean="0"/>
              <a:t>must include an effect on the ecosystem. Be really specific with identifying the problem AND the actual EFFECT (problem.)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Economic Effect </a:t>
            </a:r>
            <a:r>
              <a:rPr lang="en-US" dirty="0" smtClean="0"/>
              <a:t>must include the words “money, jobs, income, etc.”</a:t>
            </a:r>
          </a:p>
          <a:p>
            <a:pPr lvl="1"/>
            <a:r>
              <a:rPr lang="en-US" dirty="0" smtClean="0"/>
              <a:t>Not enough to say that storms damage homes- you would need to talk about the $$$ needed for damage/replacement.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49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Ozone depletion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576" y="1752600"/>
            <a:ext cx="4522024" cy="4373563"/>
          </a:xfrm>
        </p:spPr>
        <p:txBody>
          <a:bodyPr/>
          <a:lstStyle/>
          <a:p>
            <a:pPr marL="114300" indent="0">
              <a:buNone/>
            </a:pPr>
            <a:r>
              <a:rPr lang="en-US" b="1" u="sng" dirty="0" smtClean="0"/>
              <a:t>Ozone Depleting Chemicals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CFCs (coolants, aerosol spray cans)</a:t>
            </a:r>
          </a:p>
          <a:p>
            <a:r>
              <a:rPr lang="en-US" dirty="0" err="1" smtClean="0"/>
              <a:t>Halons</a:t>
            </a:r>
            <a:r>
              <a:rPr lang="en-US" dirty="0" smtClean="0"/>
              <a:t> (fire extinguishers)</a:t>
            </a:r>
          </a:p>
          <a:p>
            <a:r>
              <a:rPr lang="en-US" dirty="0" smtClean="0"/>
              <a:t>Methyl Bromide (pesticide)</a:t>
            </a:r>
            <a:endParaRPr lang="en-US" dirty="0"/>
          </a:p>
        </p:txBody>
      </p:sp>
      <p:pic>
        <p:nvPicPr>
          <p:cNvPr id="7170" name="Picture 2" descr="http://www6.cityu.edu.hk/greenconnections/green_connection/knowledge/issue/img/gk_ozone%20depleti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752600"/>
            <a:ext cx="416477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52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			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www.calbuzz.com/wp-content/uploads/fracking-infograph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239910"/>
            <a:ext cx="7086599" cy="531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97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 sands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			BITUMEN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 descr="https://fragileandwild.files.wordpress.com/2012/04/lenz-syncrude-e28093-frame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71" y="1447800"/>
            <a:ext cx="7543800" cy="419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11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067800" cy="43735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N Fixation – </a:t>
            </a:r>
            <a:r>
              <a:rPr lang="en-US" sz="1100" dirty="0" smtClean="0"/>
              <a:t>N</a:t>
            </a:r>
            <a:r>
              <a:rPr lang="en-US" sz="700" dirty="0" smtClean="0"/>
              <a:t>2</a:t>
            </a:r>
            <a:r>
              <a:rPr lang="en-US" sz="1100" dirty="0" smtClean="0"/>
              <a:t> to ammonium</a:t>
            </a:r>
            <a:r>
              <a:rPr lang="en-US" dirty="0" smtClean="0"/>
              <a:t>		Ammonification- </a:t>
            </a:r>
            <a:r>
              <a:rPr lang="en-US" sz="1000" dirty="0" smtClean="0"/>
              <a:t>dead/waste  to ammonium</a:t>
            </a: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	</a:t>
            </a:r>
            <a:endParaRPr lang="en-US" dirty="0"/>
          </a:p>
          <a:p>
            <a:pPr marL="114300" indent="0">
              <a:buNone/>
            </a:pPr>
            <a:r>
              <a:rPr lang="en-US" dirty="0" smtClean="0"/>
              <a:t>Nitrification	- </a:t>
            </a:r>
            <a:r>
              <a:rPr lang="en-US" sz="1100" dirty="0" smtClean="0"/>
              <a:t>ammonium to nitrate</a:t>
            </a:r>
            <a:r>
              <a:rPr lang="en-US" dirty="0" smtClean="0"/>
              <a:t>		Nitrification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Assimilation	</a:t>
            </a:r>
            <a:r>
              <a:rPr lang="en-US" dirty="0"/>
              <a:t> - </a:t>
            </a:r>
            <a:r>
              <a:rPr lang="en-US" sz="1100" dirty="0" smtClean="0"/>
              <a:t>plants use nitrates</a:t>
            </a:r>
            <a:r>
              <a:rPr lang="en-US" dirty="0" smtClean="0"/>
              <a:t>		Assimilation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Denitrification </a:t>
            </a:r>
            <a:r>
              <a:rPr lang="en-US" dirty="0" smtClean="0"/>
              <a:t>– </a:t>
            </a:r>
            <a:r>
              <a:rPr lang="en-US" sz="1100" dirty="0" smtClean="0"/>
              <a:t>excess nitrates to N</a:t>
            </a:r>
            <a:r>
              <a:rPr lang="en-US" sz="800" dirty="0" smtClean="0"/>
              <a:t>2</a:t>
            </a:r>
            <a:r>
              <a:rPr lang="en-US" dirty="0" smtClean="0"/>
              <a:t>	Denitrification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295400" y="2209800"/>
            <a:ext cx="0" cy="4953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95400" y="3048000"/>
            <a:ext cx="0" cy="4953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295400" y="3962400"/>
            <a:ext cx="0" cy="4953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19800" y="2209800"/>
            <a:ext cx="0" cy="4953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019800" y="3048000"/>
            <a:ext cx="0" cy="4953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030686" y="3959679"/>
            <a:ext cx="0" cy="4953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0" name="Picture 4" descr="https://upload.wikimedia.org/wikipedia/commons/thumb/d/de/Nitrogen_Cycle.jpg/300px-Nitrogen_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956048"/>
            <a:ext cx="2438400" cy="190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1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www.newgeography.com/files/demographic_transition_detai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388225" cy="510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57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SPECIES RICHNESS VS EVENNESS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3074" name="Picture 2" descr="http://www.zo.utexas.edu/faculty/sjasper/images/53.2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1" y="1371600"/>
            <a:ext cx="4495800" cy="528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ages.slideplayer.com/25/7628728/slides/slide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89850"/>
            <a:ext cx="5181600" cy="388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57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 MINE DRAINAGE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1026" name="Picture 2" descr="http://old.post-gazette.com/images/AcidMineDraina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524000"/>
            <a:ext cx="5102225" cy="519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icrobewiki.kenyon.edu/images/thumb/a/a2/AMD.jpg/300px-AM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28800"/>
            <a:ext cx="285750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80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Positive and Negative </a:t>
            </a:r>
            <a:br>
              <a:rPr lang="en-US" dirty="0" smtClean="0"/>
            </a:br>
            <a:r>
              <a:rPr lang="en-US" dirty="0" smtClean="0"/>
              <a:t>feedback loops</a:t>
            </a:r>
            <a:endParaRPr lang="en-US" dirty="0"/>
          </a:p>
        </p:txBody>
      </p:sp>
      <p:pic>
        <p:nvPicPr>
          <p:cNvPr id="8194" name="Picture 2" descr="http://www.climateemergencyinstitute.com/uploads/self_feedback_loop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08660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1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Indoor air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nrd.csktribes.org/images/IndoorAirPol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471054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nmtracking.org/media/cms_page_media/127/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161" y="2107746"/>
            <a:ext cx="4276725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47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Eutrophication- excess nitrate and phosphate from </a:t>
            </a:r>
            <a:r>
              <a:rPr lang="en-US" u="sng" dirty="0" smtClean="0"/>
              <a:t>fertilizer or waste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://www.biologymad.com/crops/Crops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76400"/>
            <a:ext cx="3384256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merica.pink/images/1/4/8/8/4/0/9/en/2-eutrophic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1752600"/>
            <a:ext cx="5534025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37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Ipm</a:t>
            </a:r>
            <a:r>
              <a:rPr lang="en-US" dirty="0" smtClean="0"/>
              <a:t>- integrated pest management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http://www.aspenpitkin.com/Portals/0/images/pesticides%20Integrated%20Pest%20Manag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1752600"/>
            <a:ext cx="5036354" cy="447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tpma.org/_organizational/_images/ipm_blackboar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134" y="1752600"/>
            <a:ext cx="391583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0" y="50292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Reduce pests to an economically tolerable level.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86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irrigation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373563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Drip Irrigation- most efficient</a:t>
            </a:r>
          </a:p>
          <a:p>
            <a:pPr marL="114300" indent="0">
              <a:buNone/>
            </a:pPr>
            <a:r>
              <a:rPr lang="en-US" dirty="0" smtClean="0"/>
              <a:t>Center Pivot Irrigation</a:t>
            </a:r>
          </a:p>
          <a:p>
            <a:pPr marL="114300" indent="0">
              <a:buNone/>
            </a:pPr>
            <a:r>
              <a:rPr lang="en-US" dirty="0" smtClean="0"/>
              <a:t>Flood Irrigation (gravity flow)- least efficient/ cheapest</a:t>
            </a:r>
            <a:endParaRPr lang="en-US" dirty="0"/>
          </a:p>
        </p:txBody>
      </p:sp>
      <p:pic>
        <p:nvPicPr>
          <p:cNvPr id="7170" name="Picture 2" descr="http://water.usgs.gov/edu/pictures/irdr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200400"/>
            <a:ext cx="2857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age.slidesharecdn.com/modernirrigationtechniques-140212121011-phpapp02/95/modern-irrigation-techniques-13-638.jpg?cb=13922071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00400"/>
            <a:ext cx="324780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upload.wikimedia.org/wikipedia/commons/a/ae/LevelBasinFloodIrrig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549" y="3429000"/>
            <a:ext cx="277368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51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Agricultural revolutions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373563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8194" name="Picture 2" descr="http://image.slidesharecdn.com/greenrevolution-140424104405-phpapp02/95/green-revolution-3-638.jpg?cb=13983363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29" y="1268720"/>
            <a:ext cx="3581400" cy="268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mage.slidesharecdn.com/thebluerevolution-140330075941-phpapp02/95/the-blue-revolutionpptx-4-638.jpg?cb=13961664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19200"/>
            <a:ext cx="4876800" cy="366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cdn.static-economist.com/sites/default/files/imagecache/print-cover-full/20030809issuecovEU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645" y="3796393"/>
            <a:ext cx="2303384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image.slidesharecdn.com/agriculturalrevolution-130605020209-phpapp02/95/agricultural-revolution-29-638.jpg?cb=137039788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0205"/>
            <a:ext cx="3766457" cy="282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60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gmo</a:t>
            </a:r>
            <a:r>
              <a:rPr lang="en-US" sz="1800" dirty="0" err="1" smtClean="0"/>
              <a:t>S</a:t>
            </a:r>
            <a:endParaRPr lang="en-US" sz="1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373563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5" name="Picture 4" descr="http://www.kidsrighttoknow.com/wp-content/uploads/2010/05/What-is-a-G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499447" cy="567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19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373563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www.switchenergyproject.com/education/energy-101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Nonrenewable: 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smtClean="0"/>
              <a:t>Fossil Fuels= Coal, Oil Natural Gas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smtClean="0"/>
              <a:t>Nuclear Energy- Nuclear Fission</a:t>
            </a:r>
          </a:p>
          <a:p>
            <a:pPr marL="11430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Renewable: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smtClean="0"/>
              <a:t>Hydroelectric, Passive/Active Solar, Photovoltaic,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smtClean="0"/>
              <a:t>Geothermal, Biomass, Tidal</a:t>
            </a:r>
            <a:endParaRPr lang="en-US" dirty="0"/>
          </a:p>
        </p:txBody>
      </p:sp>
      <p:pic>
        <p:nvPicPr>
          <p:cNvPr id="1026" name="Picture 2" descr="Switch - To a Smarter Fu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15530"/>
            <a:ext cx="3761949" cy="74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98776" y="2553778"/>
            <a:ext cx="2224585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Know how we get energy from each.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Know advantages/ disadvantages.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28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FARMING METHODS</a:t>
            </a:r>
            <a:endParaRPr lang="en-US" sz="1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373563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10242" name="Picture 2" descr="http://www.ck12.org/flx/show/default/image/201412291419916010013975_2058b9a59446862ee2aaca4e1a42457e-2014122914199167140004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67110"/>
            <a:ext cx="6019800" cy="55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2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FEEDLOTS (CAFO</a:t>
            </a:r>
            <a:r>
              <a:rPr lang="en-US" sz="2400" dirty="0" smtClean="0"/>
              <a:t>S</a:t>
            </a:r>
            <a:r>
              <a:rPr lang="en-US" dirty="0" smtClean="0"/>
              <a:t>)</a:t>
            </a:r>
            <a:endParaRPr lang="en-US" sz="1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373563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11266" name="Picture 2" descr="http://images.slideplayer.com/17/5334503/slides/slide_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5708650" cy="428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i.guim.co.uk/img/static/sys-images/Environment/Pix/pictures/2014/7/21/1405963782244/Aerial-view-of-World-s-la-010.jpg?w=620&amp;q=55&amp;auto=format&amp;usm=12&amp;fit=max&amp;s=ec2083e7f045c78b8195885ad94c3f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ttps://i.guim.co.uk/img/static/sys-images/Environment/Pix/pictures/2014/7/21/1405963782244/Aerial-view-of-World-s-la-010.jpg?w=620&amp;q=55&amp;auto=format&amp;usm=12&amp;fit=max&amp;s=ec2083e7f045c78b8195885ad94c3f2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https://i.guim.co.uk/img/static/sys-images/Environment/Pix/pictures/2014/7/21/1405963782244/Aerial-view-of-World-s-la-010.jpg?w=620&amp;q=55&amp;auto=format&amp;usm=12&amp;fit=max&amp;s=ec2083e7f045c78b8195885ad94c3f2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4421144"/>
            <a:ext cx="3785771" cy="224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45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ORGANIC AGRICULTURE</a:t>
            </a:r>
            <a:endParaRPr lang="en-US" sz="1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373563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sp>
        <p:nvSpPr>
          <p:cNvPr id="4" name="AutoShape 4" descr="https://i.guim.co.uk/img/static/sys-images/Environment/Pix/pictures/2014/7/21/1405963782244/Aerial-view-of-World-s-la-010.jpg?w=620&amp;q=55&amp;auto=format&amp;usm=12&amp;fit=max&amp;s=ec2083e7f045c78b8195885ad94c3f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ttps://i.guim.co.uk/img/static/sys-images/Environment/Pix/pictures/2014/7/21/1405963782244/Aerial-view-of-World-s-la-010.jpg?w=620&amp;q=55&amp;auto=format&amp;usm=12&amp;fit=max&amp;s=ec2083e7f045c78b8195885ad94c3f2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https://i.guim.co.uk/img/static/sys-images/Environment/Pix/pictures/2014/7/21/1405963782244/Aerial-view-of-World-s-la-010.jpg?w=620&amp;q=55&amp;auto=format&amp;usm=12&amp;fit=max&amp;s=ec2083e7f045c78b8195885ad94c3f2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0" name="Picture 2" descr="http://greenfollower.com/wp-content/uploads/2014/08/blog-Organic-farm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71600"/>
            <a:ext cx="457199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image.slidesharecdn.com/organicfarmingpresentation21-2-2012-130810075623-phpapp01/95/organic-farming-3-638.jpg?cb=13761214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4" y="2498783"/>
            <a:ext cx="4416426" cy="331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69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Carbon cycle</a:t>
            </a:r>
            <a:endParaRPr lang="en-US" sz="1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373563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sp>
        <p:nvSpPr>
          <p:cNvPr id="4" name="AutoShape 4" descr="https://i.guim.co.uk/img/static/sys-images/Environment/Pix/pictures/2014/7/21/1405963782244/Aerial-view-of-World-s-la-010.jpg?w=620&amp;q=55&amp;auto=format&amp;usm=12&amp;fit=max&amp;s=ec2083e7f045c78b8195885ad94c3f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ttps://i.guim.co.uk/img/static/sys-images/Environment/Pix/pictures/2014/7/21/1405963782244/Aerial-view-of-World-s-la-010.jpg?w=620&amp;q=55&amp;auto=format&amp;usm=12&amp;fit=max&amp;s=ec2083e7f045c78b8195885ad94c3f2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https://i.guim.co.uk/img/static/sys-images/Environment/Pix/pictures/2014/7/21/1405963782244/Aerial-view-of-World-s-la-010.jpg?w=620&amp;q=55&amp;auto=format&amp;usm=12&amp;fit=max&amp;s=ec2083e7f045c78b8195885ad94c3f2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4" name="Picture 2" descr="http://eschooltoday.com/ecosystems/images/How-the-carbon-cycle-wor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7333796" cy="502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31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Phosphorus cycle- </a:t>
            </a:r>
            <a:r>
              <a:rPr lang="en-US" sz="1400" dirty="0" smtClean="0"/>
              <a:t>never in the atmosphere</a:t>
            </a:r>
            <a:endParaRPr lang="en-US" sz="9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373563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sp>
        <p:nvSpPr>
          <p:cNvPr id="4" name="AutoShape 4" descr="https://i.guim.co.uk/img/static/sys-images/Environment/Pix/pictures/2014/7/21/1405963782244/Aerial-view-of-World-s-la-010.jpg?w=620&amp;q=55&amp;auto=format&amp;usm=12&amp;fit=max&amp;s=ec2083e7f045c78b8195885ad94c3f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ttps://i.guim.co.uk/img/static/sys-images/Environment/Pix/pictures/2014/7/21/1405963782244/Aerial-view-of-World-s-la-010.jpg?w=620&amp;q=55&amp;auto=format&amp;usm=12&amp;fit=max&amp;s=ec2083e7f045c78b8195885ad94c3f2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https://i.guim.co.uk/img/static/sys-images/Environment/Pix/pictures/2014/7/21/1405963782244/Aerial-view-of-World-s-la-010.jpg?w=620&amp;q=55&amp;auto=format&amp;usm=12&amp;fit=max&amp;s=ec2083e7f045c78b8195885ad94c3f2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6" name="Picture 4" descr="http://www.environmental-research.ox.ac.uk/wp-content/uploads/2014/11/phosph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295399"/>
            <a:ext cx="8455025" cy="528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17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Sulfur cycle</a:t>
            </a:r>
            <a:endParaRPr lang="en-US" sz="1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373563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sp>
        <p:nvSpPr>
          <p:cNvPr id="4" name="AutoShape 4" descr="https://i.guim.co.uk/img/static/sys-images/Environment/Pix/pictures/2014/7/21/1405963782244/Aerial-view-of-World-s-la-010.jpg?w=620&amp;q=55&amp;auto=format&amp;usm=12&amp;fit=max&amp;s=ec2083e7f045c78b8195885ad94c3f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ttps://i.guim.co.uk/img/static/sys-images/Environment/Pix/pictures/2014/7/21/1405963782244/Aerial-view-of-World-s-la-010.jpg?w=620&amp;q=55&amp;auto=format&amp;usm=12&amp;fit=max&amp;s=ec2083e7f045c78b8195885ad94c3f2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https://i.guim.co.uk/img/static/sys-images/Environment/Pix/pictures/2014/7/21/1405963782244/Aerial-view-of-World-s-la-010.jpg?w=620&amp;q=55&amp;auto=format&amp;usm=12&amp;fit=max&amp;s=ec2083e7f045c78b8195885ad94c3f2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8" name="Picture 6" descr="http://image.slidesharecdn.com/sulfurcycle-130812093848-phpapp02/95/sulfur-cycle-8-638.jpg?cb=13763003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599"/>
            <a:ext cx="7010400" cy="526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88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 life examples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9724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54652"/>
            <a:ext cx="3200400" cy="300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48087"/>
            <a:ext cx="3243913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33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of the Atmosphere</a:t>
            </a:r>
            <a:endParaRPr lang="en-US" dirty="0"/>
          </a:p>
        </p:txBody>
      </p:sp>
      <p:sp>
        <p:nvSpPr>
          <p:cNvPr id="4" name="AutoShape 2" descr="data:image/jpeg;base64,/9j/4AAQSkZJRgABAQAAAQABAAD/2wCEAAkGBxITEhUUEhQWFhUXFxgWFxYYGBcXGhgeFBgXFxoeHhccHCggGRolGx0YIj0hJSksLi4uFyAzODMtNygtLi0BCgoKDg0OGxAQGywlICQvLC8vLC8vLCwsLywsLCwvLCwsNC8sLCwsLCwsLCwsLywsLCwsLCwsLCwsLCwsLCwsLP/AABEIAOgAnAMBEQACEQEDEQH/xAAbAAEAAgMBAQAAAAAAAAAAAAAABAUCAwYBB//EAEIQAAIBAgQEBAMEBwYFBQAAAAECAwARBBIhMQUTQVEGImFxMlKBFGKRoSMzQnKSscEVU2OC0fE0Q3Ph8BYkk8LS/8QAGwEBAAMBAQEBAAAAAAAAAAAAAAIDBAEFBgf/xAA2EQACAgEDAgMGBQQCAgMAAAAAAQIRAxIhMQRBE1FhBSJxgZGhMrHR4fAUFULBI/FikgZScv/aAAwDAQACEQMRAD8A+G0AoBQCgFAKAUAoBQCgFAKAUAoBQCgFAKAUAoBQCgFAKAUAoBQCgFAKAUAoBQCgFAKAUAoBQCgFAKAUAoBQCgFAKAUAoBQCgFAKAUAoBQCgFAKAUAoBQCgFAKA2Rws1sqk5jlWwJudNB3Oo09RQErG8HxEIJmhkjCsEbOjIQzAsoIYAgkAn6UBBoCZheGTSIXRGZRIkWguS8oYooA1ZiFbQdvUUBaS+C8cpnBgb9B+s1GhyCQga+dghzELew36UBD4r4fxOHSOSePIsoBQlkJIIDA5QSRoQdQN6A0cT4TPhyonieIsuZQ6lbg9RegIVAKAUAoBQCgFAKAUAoCZw7hc85IgiklI1ORGbKO5sPKPU0BdxeCZxfnSwQ23Dyqza9lTNr6VNY5PhHLLnwpw/7Liw0U0EwsCxkXlhgrAsitKhyFgMubLsTarPAdW/1FnZYXiUGGBK4xZUjxIaPDgNGqxQzcz9HGqleYzFvOSPKoHU26sLFkTD8fwUKNEBJMvJw8CyZQHXkjFKZEDbSBZQBe3XbQ1JdOcsw4d40WHlhRKUjXCKEzALaBZlmAGYgCTNGPUJrsKn4Cr6/sLOZw4jGC5QOWSOfmra4LCWIRtZgd1KLp2cnpUvCjq42FnQDxXHfENySTJflglSEL4ZcMx2uDZQbqdRoRpeo+AthZA41xLC4gRZo5WeImQM/LuTaJVizKB+hGQm5Bbzbb3eAu4sup+KcNmmaR41YtIrFpYrArNijLMMilgGWI5c97sdah4H8+X6iyPhcFg3fNhAiSyJFGI47gEvitdGO6whb/jfSoPDR2zkOI+G4ZsRiGjxEMSHES8pCsgXllzkIcKVUWOx7Vx4JrgWV83grGa8pFnH+A6yk+yDzn+Gq3FrlHShnhZGKupVhoVYEEe4OoqINdAKAUBYcH4JiMUxXDxM+XViLBUvexZzZUGh3I2oC+h8KQR2OJxQJ0Jjw68w69DIxVFPtm9qujgk/Q5ZYYabDxAcjCxKRbzyn7Q9x1uwVAfZAPSr108VzucsY7ic8wtLK7qNkJsg9oxZV6bDpV0YqPCOEQCugusFwFZIjL9pgULlzhi90zkhQ1l3JBrys/tOWLMsPgzbd1WmnVXW/ay6OFSjq1IjcR4NLCodlJQoj5wDlHMUMASeovV/Te0MHUScIv3k2tO1+66uvIjPFKCt8eZqfhc4ZVMThnBZVKm7Ab2HX/vVkeu6aUZTWSNR2bvZP1OPFNNKnuZf2Nidf0Mhte9lJtl0O3ao/wBx6TZeJHeu/nx9Tvg5PJng4RiM+TkyZ7ZsuU3t39q7/cOl0eJ4kdN1dqr8h4U7qnZhhuGzyBikUjBTZiFJsRuNtx2qWXrOnxNRyZIpvi2t/wBjkcc5cJnkvDplj5pifl2zZ8py2O2tdj1nTyy+CprVxV7nHjmo6q2JPF+CTYdyrqSM2QOAcrEgGym2p6fSqOi9pdP1cFKEldW02rS9SeTDKDpowThmJWTIscqyZScoBDZW8p26HUVP+v6V4/F8SOm6u9rOeFO9NOzQ2AlCGQxtkByl7eW4NrX230q1dVheTw1Naqur3ojolWqtiMyg7gGr7IlknG58uR35qfJMBMtuwz3Kj90ioSxxlyhZDxWGwU188DQt8+HbS/rA5ykegdKpl0y7M7ZAn8Fu3/CzR4j7n6qT+ByL/wCUn0vVEsUo8o7ZzeKwzxuUkRkdTZlYFWB9VOoqs6dzxDiUswUSNdU+BAAqJffKgsoPra5r0oxUeCBEqQFAKAUBNwuNVYMREQbymEqRaw5TOTfW+uYbVky9PKfU4syaqCnfn7yjVfTcnGSUJR86+xbnxIgZmVGJ5eGQA2tfDNmN7H4T+Ou1eZ/aJtKLkvxZW6u6ycVtyu5f/UJW0uy+xJk8VRZwyo4XPJIwyRqc0iFdCDdt9SbXsNKzx9h5vCcJSV1GKdye0XfDW3olffeib6qOq0n3fbuV/CeOJCuGFn/QjEXy215+XLl16WO9vStvW+zJ9RLM7X/J4dXf+F3e3e9vuVY8yhp9L+5tXjkLYePDusoVY41LxlQ2aJnYWufh82+hBF7VXL2Znj1U+pxuLbctpW1UlFb+u3qmnVnVmi4KDvtx6GxPEkTtK08bMruzrEAhUZly6ObMjbXIvftUJex82OOOOCaTiknLdN0743jJeSdV5kl1EW3qXPb+bmfEuJxJEoGZ5Hwaw6MpjGbU36hgf2f5VDpeizZM0m6UFlc+HqdeXan5/LcZMkVFLu416GX/AKrQTSSrG5zTpMqtYaLHkINibN1Fr7Vz+x5JYIYpSSrHKDavlytPhbeZ3+pSk2ly0/tRpn8QxWKorheTLGvkjSxmKnZW2079TpVuP2TltSk1eqEnvKW0b81zv5fMi88eEuzXbuYv4iQ4cR5CJBDybhUKkX+cnMB6W361KPsma6p5NScdevmVp15LZ/G+Ow/qFo01vVdjnK90yigFAeEUBZ4fj+KRQqzPlUWUGzZR2GYGy+g0qDhF7tAramBQCgFAKAUAoBQCgFAKAUAoBQCgFAKAUAoBQCgFAKAUAoBQCgFAKAUAoBQCgFAKAUAoBQCgFAKAUAoBQCgFAKAUAoBQCgFAKAUAoBQCgFAKAUAoBQCgFAKAUAoBQCgFAKAUAoBQCgFAKAUAoBQCgFAKAUAoBQHWcH8EtNHh5eaAkzohIRjkzsy/FsXBWxGlswqqWWm1Qo2x+EYpcO0sEj/BFOocBn5cscxyZVsHkzx2uLaAm1d1SUqa8189v1OWjGDwZGbA4hszZFUCEWDyYdsSt25uq5VZSQL3toQdJe95ff1r82NSK/gHDIZoFaR0jzYjK7sQpVIouYQpJsGkLWuduXfXUVZkxZISqr2/2QWWDV2dXN4awvMxoMSqia5lJYQqMMJFCkHyvzLkl7BgVAO9qEp1H1++9E9S3OU4Xg4hh5jiMO3MDJFES8kbGWYEqpTbKqjOSRsR3q6WKepKPx7PZEfEj3JHEfBroGMc8UuXm+WzoxMEohk0YdHI1vVak+6fb77onsVnHOEfZ7efODJPETlC2bDOqMNGa/xKd+ttd67GWr7fcFXUgKAUAoBQCgFAKAUBY4PgkzqJCBFEbWllIjQ36qTq4/dBot3S3focbS5DDBx3u8mIboIwIUB13kcMzDbQIvvrpph0mSXO33/n1M8upiuNzViuMqUKR4eGJT1AZ3/+RyTWiHRwi7bbKJdTJ7I2R+JplgEK5RlAQSAWkCiTmgBr6WfW+9Wf00Ner7duK/Ih4sqo0Yrj+KkYu8z5iUNwcmseYoRltYjM23zGpRwY4qkv4zjyybuyG+LkJuZHJ01LMToMo1v0GntU1GK7ENTCYlgjRg+RyrEeqZsp9CAzD2Y0cU2mFJ1RotUjlm77S/ztoQw8x0YaA77jvXNK8juplhhfEeKjYMszXBvrr/zBMb33vIAx71VLp8clTX8qvyJrLJdzdi/ETlojGAOWrjzqj5mmYySkhgRqx+gFQXTRaere/wDWyJPPLajE8Yhf9dhUv80LGFve1mQn3U1VLol/jKvuWR6p90ZpgsPJfk4gKdxHOvLOnQSKSjH3y+1Z59Plh2v4GiOeEu5G4hw6WAgSoVzfC2hVrfK4urfQmqE7LiLXQKAUAoCzg4M2QSzusETaqzglnHdIh5mHroPWuwjKbqKsjKcYq2ef21HFphYQD/fTBZJD6hfgj9hm9zW2HRLmbv0XH7mSfVPiJU4vFPK5kldndt2YlmP1NbYxUVUVSMrk3uzVXTh4+xrq5Ork+rYhI/tvMyr5XGGy2HxM0bDT/psf4TX5XjeX+1+Dqe8fFu3wlJNf+yX1PppKPj66/wDH61/plFiPDuHEWdlkJYcwvGJGOr6oAF5Y0uNTe9q93D7b6t5vDi4qnpqTil+HaTerVzu6jVepin0eLRqae+9q/PjivuY4vw1Dz4lCFI2EpUZnDymMAhMsi3RjcC4uNalg9udR/TZJSmpTjot0nGKk6crjJqSXNPS9tzmTosfiRSVJ35267brb7mOG4Dhy65oZFZ4s/JPNYRnNl85UZ1UjUXHf0qWX2v1axy0ZINRnp1+6tS037qk9Laezp/DuI9Li1q4u2uN3W/et9zLAeHI/MHw7OwxggIWRjy0ZFN8wAzZSd7D1qPVe28y0uGaMU8OtOUUtUk2qpva64t+h3H0UN7hb1Vzwv2M34XA0ccRUtlhxTJKGy/qXOU5QLNf1NQh13VQz5M8ZVc8KlFq/xpWrvar8viSeDFKCg1dKVP4MzXwth/0QIc3MPnHMtIJLZgTlyLvpla+mtVv/AOQ9Y1lkqVLJ7r03Fx4/y1Pje4r0H9Dh91U/8d997+Vfcj8L4Dhpld+W1ua0WVTK5jCD4vKpzMb381hpatHW+2Ot6accepXoU7ajFSbfG8lSXHu3Le2QxdLhyJy0962t19E/vSOMcWJG9jvX2UXaTPHezPK6cJvDOLTQZhE5Ct8aGzI9vmQ6H33FV5MUMn4kThklHhk8YnCznzr9mk+dAXhY+sfxR+6lhr8I3rDk6OUd4O/Tua4dSn+I0cR4ZJDlLgFH+CRTmje3yuNL+m/pWXvXc0pp7oh0Ols+Ogw2kGWeXrO63jX/AKcR+I/fftoB114ukct8m3p+pkydTW0SlxOIeR2eRi7sbszEkk+pNehGKiqXBjbb3ZqrpwUAoBQGZma98xve97ncdfeoeFCqpVxx28iWuXmecw2tc2JuRc2J9q7ojq1Ur8+5zU6qw8hO5JtoLm9IwjFVFJByb5M0d75gWzXAuL3u2wv3Nj+FReOGnQ0q8tqJKUrtG7+0HWEwbLzTIejZsnLI9rX0qh9HjfUf1L506fSr1J/G+5Z401j8Ptd/aiOJWH7R2IGp2O4rQ8cXykVapeYErWAzGwNwLnQ9x2NHjg220t+duRqlxZ4shF7Ei+hsTr79664RdWltx6fA4pNdzGpHBQCgFATeF8VlgJ5ZBVtHjYBkcDbMh0Nu+46VVlxRyKpE4ZJQdosDJgZPMTPAesaIsyX7qzSowB+Ug27msMujyJ7NNfT/AEa11Ua3RRV6ZhFAKAUAoANwBuTYDqSdh70OpN8He+FPDWElWB2YM/6yZXeyqqsyWyCPVcxjJJfYnSsGfNljqVbcLb9/j2L8axut9+5ZYjw3hTEyyokE1onEZJQCSaKRChN7qgeMPbYX7NUI5MupOLtb787Jrf70dk8a2ez29N3f6Gk4PhoGUpECcqlruxAfDMzMBf4lmCi/rap6Ooe9v+S/Qr8fCvL+L9SBwXDKsGHy4gwBMRMZpFUMy8yOMRkCxscqyqD0Jars2P35bXsqXzd/6K8XUrSnxu7+m313JXE+Jo325eYpE0aBGUFmbIYgAZGAZrKpOtrkk9qhj6Vrw3vs9/v2EusXvrb0IXCcAnImwpeEs8+HjEoFiVaQlznOuQBQLWHxX9KnljLVHIr2UnXy2+Z3HnjTg65S+vclSeA4JLciSVC/mRXyyAq2J5KHMAvxKc1rG2U6tfSn+qyQ/Ek6+X+Nv6Fyhjlxt/3S+pzHH+FJGsckV8shnNr5sqxTMim9r5Stjc+tacU5NuMu1fdEJxi0nDeylq4qFAKAUAoBQCgFAKAncL4TNiCwiS4UXdiQqoD1ZjoPbc9KhPJGHPclGLZbxcJwsX612xDfJGTHGPeQ3aT2UL+8a4lln/4/d/Thff4FU8+OHHvP7FjhuKTXEeFVYc2gEK5WN+8nxH8ajlx4MMHlzPZbty4X+ipZ82WShj5fZGU+ExiR8gl+Wcz5A90OTVja9tNKyYPa3QZ7ywkrTit00/e2j2vfsTydH1UF4bWzt87bc/Qpq9imYDbHAxVnAuqWzHtmNh+OtUzzwhkjik/eldLz08/S0WRxTlBzS2VX8+DXV1FYvSmDauHYoZLeUEKT6nUVRLqMccywN+802l6Ln8yxYZvG8iWydfU8gndDdGZDvdSVOm2oq2UVJbqyMZSi7TJkvGZc6OjGIooROWSuVV6XvfU3J73qtYI6XFq733LJZ5uSa2oxlxySi2Igjk++v6KT+NBYn3B+tQfTV+Btfdfcuj1kuJq/zIcnhxJP+FlzE/8AJlyxv7B75JPfy+wqDnOH41t5rdfTlfc0QnjyfhdPyZRYnDvG7JIpR1NmVgQQfUGrIyUla4OtNOmaq6cFAKAUBnDEzsFRSzMbKqgkknoANSa42krZ1Jvg6SDgsWHN8TaWX+4RvIp/xJBufuL9T0NS15fw7Lz7v4L/AG/oRyZYYvV/Y2Y7iDy2DWCL8MajKi+yDQH13NaMeKOPj69zDkzTyPf9iJVhUS+FTqkqMzMoB+JbXHrYjX2rF7SwTz9LPHCMZNriV0/R1VfE09JkjjzRlJtLzXKOli4rAhFpFDsJAXjRo1AZRlzL1OYXuNrV8dk9k9Zng9eKTgnBqE5qcrUve0t1tptU3vfY92PW9PjkqmtT1bxTit1ta877oixcVS+HUykKkZzEXtnu1r6X2O411rfl9k5NPU5I4U5TnGrq9FQtLetmns9m1vsUQ62F4oudJR3/AP1v8/nybsdxmNo5VEnxJF8wDFCwcXte5XKLntWXovYmbDnxZJYtoyyf/V6VLS4OrSqL1Olw3sWZ+vxzxzip8qPnu1epee6pbnk/GIr3Dq36RGiVozaFQDmBA3vtYdr1LB7F6jQ4SxuL0SjkamryydU0/Td3JXu1XnzJ1+G9Skn7ycU47QXf9KXxJMWMR2mZJTcQat5mCHOLWJAYjr6Vln0OXFiw4suFU820douS0Su0nKKfwfvd6L454TlOUJ76N3u637NpP9DQeORhiUex5sGZrWzhBaRvrV69g55wUcuO0seao3elyd44/L6IqftHEpNxl/lC3XKS95ng4rhxHIq5Rdprqc4DZ2OU2UWOlt9qlL2T10uoxznbpYqktLcdKWpW2mt+avVbs4ut6dY5RjXM9t97e3Cp7efB5FxqLmrma6iBVQnMAj2UNqBcE2tcVPL7Fz/08tEPelllKS2blC5aVu0nynTaOR6/F4quWygknvtLa+N18UUfHMQskxZMtiBcrexNtTqL3r6L2P0+Tp+kjjndq9nWyvZbNqkuFe3B5PX5YZczlGvlfPzIFemYycnEcyCPEIJ4xYAMSHQDokg1Qemo9Kon06b1RdP+cruacXVSitMt1/OCu4h4esjS4d+bGurqRaWMd3Tqo+ddPaq/EcZaZqn9n/PI2R0zWqD+XcoqtOCgJvCeGPiHyJYWF2dtFRerMegqE5qCt/8AZKMbOijxEeHQx4W9yCJMQdHkvuF/u4/Tc9T0pDC5PVk+S7L9WZcvVbacfHn3ZArSYxQCgFAKAziiZrhQWsCTYXsBuT2HrXG0uTqi3wjBdTYbnQDveuimyRhsG7sVUagMzX0sEFzftUZTjFWyUMbk6RIx/DHhRHLoVlzZcj3vlte47X09/aq4ZIZJNVvHzROeKWOKd7PyNeN4XNEqNIhVXAKk21BFxsdNNdalDNCbai+CM8M4JOS5IdWFYoBQCgFAbMNiHjYOjFWU3DA2IrkoqSqS2JRk4u1yb8Vw+PF6xhYsR1TRY5z93+7lJ6fC19MvXJJSw+sfuv1X5ep6GLMsuz2f5/ucq6EEgggg2IIsQR0IOxq5OyTVHWT4tRGIIBlhBub/ABSsNM7kdd7Lst+u9cxYaeuW8vy9F/NzJm6hzWmOy/nJCq8zCgFAKA9RSSAASSbADUknsOtG63YSvg6jgXh83aPERZXlQrEWIHLJBIYruGJCixtoWPavPz9Utnjlsnv6m/B0z3U1u+PQ6PCugSBppEkssgeNVtZZECCMADRRlBOupcnpWGcm3JQTXG/wd38d/obIpVFyfnt8e32M04sihsnMGdpWK3so50arlFjqqsLjQW0qLhJ1dbV9mSU0uL7/AHRCMkbySu6BTLFy2OpuQqi5PqVH41O5xiknw7Ie65NtcqiHjIYpLBohZYxGgBIy5evrrc29ashkyR4feyuUYS5Xai3mxmHdgxUlgCM7pGxAZotCAPPlVDYkXOY6CqIrJFUnt8X6/nZc3Bu+/wAvT8qImI4TBKSYAiuyuiqBl1mlIS41vkjuSfbaro9ROO07rZ/Rb/VlcsMJbxq9/u9vojkuNcOYSzvHG3JEjkFQSqoWbJcj4RbvXpYM0XCKb96l9e55+bFJTk4ra/sVVaDOKAUAoBQFnJxOOSxxOHSaQALzGZ1YhdBmynzH7x127VlfS0/ck0vI2R6x1UlZWVqMYoBQCgL3hvhwsA87cpDqq2vI49F/ZH3m/A1jy9WovTBW/sjXi6VyWqey+50OEmSIZYYxGuzFTeRveUi/0Fh6V5nUeNli6l73a/wr5G/Fog0q271z9TfNhEJstwcocljcWIv0G9eD0/tLqYQ8TPUk5OCUVT1J1e7qnRvydNik9OPbbU23tVfA0fZDa9xexa3Ugda3/wB0x+Jo0yq1Fy2pSf8AjzfpdVfcz/0ktN2rq6715mbYBuhBIy3A+9tVOP25hlTnGUYvVTdU9HPDb+HmTl0M1smm9tvjwFwDEixU6kXF9CBe3vSXtrFCEpZISjSTp1bi3SfNVfNtV3C6GUmlGSfKv1XYxGE1bzABQCSb9fS16tl7USWOscm5tpJaXx66qr5kV0ruXvL3avnv8rNw4fpYkBs+Udj5biscvbiUvEjFuHh6mklqTUqd20ti5dBtpbSlqr0e1mEeFkClhp5TtfUdddvpWp+2Om8dYfVK9uXwqvV3W6Vb8lS6PL4bn6P6L7fcziwbq5yPYruVzXF+mgvrVX97wvDDJKDWu9KelWly95Ukr7tPyJroZqbipLbmr2v5WQuJYGKUkTLy5L/rYwB/FHoHHtY17PR9brxRy4ncWrSf82MPUdOtThNU13X83OX4rweSCxazI3wyLqp9O4PobGvXw54ZeOfI83Lglj548yvq4pFAKAUAoBQGUcZYhVBJJAAAuSToAB1NG0lbCTbpHYcO4SmF1cK+I7aMkX/7k/IeteVm6l5do7R+7/RHp4sCxby3l9l+5ukcsSWJJOpJNyfrVKVbItbvkxocNr406k2+HJ9BWBezsSio77Tc/m239NzT/UTbb9NPyIsvGwq2uNst+tu164/ZuF5fE35UtN+7qXDrz+178nV1GTRp24q+9eRoxni1L+UgfDr18u351j6P2PCEEs/vNatruK1c/VfTsac3UylL/j24377EZ/Fym3w2BJtbQk9fetWP2bjgnUpW0lbdtRXCXp5+feyqWacmtlXNVtfmbF8YIc2axJAAHTQ1ml7IjF4libSi5Sbunclytq+VUWrqJPU5q7SXpsbIvFQY7j4s/wBQLfhar/7R06g4K6cHDns3b+d9yp9Tlu356vnVfQmR8YDLl0O4v1F6nH2Zhjl8WLa4bW1NpUnxfbsQl1E3DQ0v+ySuObMzaHNa46abVF+ycPhY8abXh2ova9+eVW/wH9XPXKTS97lfA0u1yT3r0MWNY4KC4RmnJyk5MzgnK3FgVbRkYXVx2I6/0qTV79zidFJxngICtNh7mMayITdo79fvR+u469639P1Wp6MnPZ+f7mPN01LXDjuvL9jn62mMUAoBQCgO04XgPsim4/8AcMPM1/1IP7I++ep6bDrXk583jOl+H8/28j08OLwlv+L8v3MqqLDwmgKziPF1jG9CcYNnH8T8UMTZfyrnazRHEkQMNzZWs7ZAfUfz2FZMvVRVKDTf2JulwXb+GQgDPcjvmuPc1mzz6qEdW1ehV4t8HkfBoiLrGWHcZiPyrNHL1UlcbGtnh4RDtlsexuD+BqEup6iLptoa5EHF8DbeJ7b6G/8ArpWnD7Ra2yKySyeZE52Jh+IEjuNa34+qxZPwy+uxL3ZFxwrxV0atLtckJYjrsDxBXGhoZ3GibQiZxSspDKbEdf8AzcelcaT2Z1OuCn8R8JUAzwLljuBJGNeWx2t/hnp2Onat/S9Q3/xz57Pz/cx9TgS9+HHdeX7HPVtMYoBQHT+F8Fy1+0sNbkQD1HxSf5dh3J9K8/rMt/8AEvn+nzN3S46XiP5fqT6yGk8ZrUBzfHuPBAQDXLLoY7Oe4fwfEY05yeXF8x1Lfujr71Kq+JbKcYbdy1xXB8PCvKhW7n45G1Kj/U9q8zrs0YrTy/yIKcnuyHFwfNIiBtGvrbUAb1h6ePjS0kte1ncwwhVCDYADX0r3oxUY6TM3bs2VI4acXhlkWzfQ9R7VXlxRyR0yOp0UeM4ZMmqWlXt8LD+h/KvLy+zWt4Oy1Si/Qgw4hXuOo0ZSLEe4NedKEoOmSaaIWP4LHJqPK3cf1rTg63Ji25XkzsZtFVhcZLhnyvt0PQ17WLNDKtUPp3RY0pI7rhHF1kG9XGacKLgGhWbcPNlN7BgQQynZlO6n0Ncas6nRy3HeGciSykmNxnjY7lT0P3gbg+1er0+bxY33XJ52fF4ctuHwVtXlBL4VgTPKsYNrnzNvlUas30F6ry5Fjg5MsxY3kkoo7DESKT5BlQAKi9lXQfXqfUmvHV8vk9RtduDUTXThz3iDjAjUgHWuMuxwso+BcD+0H7RidIhqqnTPbqey/wA6lehW/wDosnPT7seToMdxDMMsd1UdRpcDoB0FeP1XX37uP6lSjXJBtXlt3uzp59oeJhImtviX5h/rWjps7xStHaT2Z1UbhgGGxAI+utfRJ2rKDKugUBjLIFBLEADcnQVxtJWwlZz3GsTA5jZCrPmy3G9irH6i4Feb108c8dxabLoKSTTNFeMDRi8Isi5WF6sx5JY5aoskm0UBZ8NIPlPXp/vXudJnWWPwLdpI7vg/EhIorYZpxotaFYxOFE8LRfti8kXowHmX/Mo/FVqeLJ4c1Ls9n/PQjkh4kHHv2/nqcTXsHlHUeGIMkLyneQ8pP3Vs0h+pKL/F2rzusnclDy3f+v8AZv6SNRcvPb9SdWU0EDi2MCKTQnFWzieHYb7ZOzSG0MXmkPfey/W1LUVqZok9Cpcs6DGYjmEaWUaKvQfTv/Kvnuq6p5pbcFSVGqsgM8PAznKg13JOgF+/5/hV+Dp5ZnUQ3ROi4dE3lEhLAWYAjcaHQjvXqLosEnSe69SLk/ItoIgqhRsAAPpXoRioqkQbszrpwUBC41DmgkH3b/w6/wBKqzx1Y2vQlB1JHKiaQyhQmZW+A6b2vvXz+LF4nux5L6VXZLUnUEWIJBHYiq8kHCTiyJlUDhF4lhw8ZBG2o9xVuHI8c1JEoumUfAOINFJkY/8AevpITU4qUeGWzjaPpODmzKDUzG1RJjkKkMpsQQQexGoo1aphOt0c94kwGScmNbJIBIgGyh9x9GuPpXpdLl141qe62MHUYtM/dWz3OjaPIkUfyRrf3fzt+bV50papyl5v9jclpio+SNTGuA4XxlxH9kUq3RqxRLHD4XkQpAPi0eU92PT/AM7CvN9pdRS8OJBvU9QrxTgoDZBiHTNkt5hYk9LXsR66mtPT9TLDenuGk+SO5yi43W5B63GtUxnKMtSe506819SUHlAKAUBykfDBhnXNI0gS7RxhQtr3AzMWN7V5U44ulyKUm2+yL3k1LijGMnUtuSWPa7G+npXl5MjyTcn3OXZpxOIK6Ktza57CuJWSSPMFixIDpYjce9JRoNUc3xbDlDfqp/KvV9n5fe0ef5l0XZ2PhPH5lAr1EUZY0zp66UFtw3GQBMs0ecgnKeynW2x/aLfjVU1kv3GWwlCveRXYqXO7t8zE/iSasiqSRXJ22yHjHsproRweCi5+PQHUKS5/yaj87V2PdmqT0wOgx8eWVxe9zmv+90+lfPddDTme/JUuDRWMCgMWcDcgV2jpJwOC5wNnAGqkAXI/pW7puiWaOrV8jjek6OvdKRQCgPGNhejBzONxAkcsNjYD2A/3r5vrMyy5LjwWcbEdpQupNhWaKs7Hkh43GZcwuCCPL6d6tjEsUSvwbsrKdQCfxH9askrRN7kriGFLu1tgutRhPTTRGLpEfwjOVcqeht+FfS2nuu+5LKrR9HjNxXTGZUAoCv4y9ozQnDk5rwGmafEP2VF/iLH/AOtdXBdm4SJgZpH0sGkJ36f7CvnKl1GZ9rI8GeMwrRFQxDBr2YC2o6EVLqekeGndpnE0+DDBRGZsq/CPibt6D1rnTdM8st+Dr91Wy7ThEIFigPqdSfrXtLpsSVaSrWyVDAqCyqFHoLVbGMY7JHG2zZUjgoBQGE8oRWY3soJNt9Na5KWlNnUrOWRDI1ksCxJHYZjf8q+aUfHzVHa2TLWTw9Gy5WZz63H42tavYXs7Cl3OKdcG2PhOHis+VRlFsx29zfS/rV6wYoe9XA1yexQ+KcWJsnLuVS932Hmtt+H8q8/rM8MjSj2stxquTOJgQLG/r7V5bOMokQR4rS/mAb8e3pX0HRubxLV8vgW8xPomEa6itZkZuoc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ITEhUUEhQWFhUXFxgWFxYYGBcXGhgeFBgXFxoeHhccHCggGRolGx0YIj0hJSksLi4uFyAzODMtNygtLi0BCgoKDg0OGxAQGywlICQvLC8vLC8vLCwsLywsLCwvLCwsNC8sLCwsLCwsLCwsLywsLCwsLCwsLCwsLCwsLCwsLP/AABEIAOgAnAMBEQACEQEDEQH/xAAbAAEAAgMBAQAAAAAAAAAAAAAABAUCAwYBB//EAEIQAAIBAgQEBAMEBwYFBQAAAAECAwARBBIhMQUTQVEGImFxMlKBFGKRoSMzQnKSscEVU2OC0fE0Q3Ph8BYkk8LS/8QAGwEBAAMBAQEBAAAAAAAAAAAAAAIDBAEFBgf/xAA2EQACAgEDAgMGBQQCAgMAAAAAAQIRAxIhMQRBE1FhBSJxgZGhMrHR4fAUFULBI/FikgZScv/aAAwDAQACEQMRAD8A+G0AoBQCgFAKAUAoBQCgFAKAUAoBQCgFAKAUAoBQCgFAKAUAoBQCgFAKAUAoBQCgFAKAUAoBQCgFAKAUAoBQCgFAKAUAoBQCgFAKAUAoBQCgFAKAUAoBQCgFAKA2Rws1sqk5jlWwJudNB3Oo09RQErG8HxEIJmhkjCsEbOjIQzAsoIYAgkAn6UBBoCZheGTSIXRGZRIkWguS8oYooA1ZiFbQdvUUBaS+C8cpnBgb9B+s1GhyCQga+dghzELew36UBD4r4fxOHSOSePIsoBQlkJIIDA5QSRoQdQN6A0cT4TPhyonieIsuZQ6lbg9RegIVAKAUAoBQCgFAKAUAoCZw7hc85IgiklI1ORGbKO5sPKPU0BdxeCZxfnSwQ23Dyqza9lTNr6VNY5PhHLLnwpw/7Liw0U0EwsCxkXlhgrAsitKhyFgMubLsTarPAdW/1FnZYXiUGGBK4xZUjxIaPDgNGqxQzcz9HGqleYzFvOSPKoHU26sLFkTD8fwUKNEBJMvJw8CyZQHXkjFKZEDbSBZQBe3XbQ1JdOcsw4d40WHlhRKUjXCKEzALaBZlmAGYgCTNGPUJrsKn4Cr6/sLOZw4jGC5QOWSOfmra4LCWIRtZgd1KLp2cnpUvCjq42FnQDxXHfENySTJflglSEL4ZcMx2uDZQbqdRoRpeo+AthZA41xLC4gRZo5WeImQM/LuTaJVizKB+hGQm5Bbzbb3eAu4sup+KcNmmaR41YtIrFpYrArNijLMMilgGWI5c97sdah4H8+X6iyPhcFg3fNhAiSyJFGI47gEvitdGO6whb/jfSoPDR2zkOI+G4ZsRiGjxEMSHES8pCsgXllzkIcKVUWOx7Vx4JrgWV83grGa8pFnH+A6yk+yDzn+Gq3FrlHShnhZGKupVhoVYEEe4OoqINdAKAUBYcH4JiMUxXDxM+XViLBUvexZzZUGh3I2oC+h8KQR2OJxQJ0Jjw68w69DIxVFPtm9qujgk/Q5ZYYabDxAcjCxKRbzyn7Q9x1uwVAfZAPSr108VzucsY7ic8wtLK7qNkJsg9oxZV6bDpV0YqPCOEQCugusFwFZIjL9pgULlzhi90zkhQ1l3JBrys/tOWLMsPgzbd1WmnVXW/ay6OFSjq1IjcR4NLCodlJQoj5wDlHMUMASeovV/Te0MHUScIv3k2tO1+66uvIjPFKCt8eZqfhc4ZVMThnBZVKm7Ab2HX/vVkeu6aUZTWSNR2bvZP1OPFNNKnuZf2Nidf0Mhte9lJtl0O3ao/wBx6TZeJHeu/nx9Tvg5PJng4RiM+TkyZ7ZsuU3t39q7/cOl0eJ4kdN1dqr8h4U7qnZhhuGzyBikUjBTZiFJsRuNtx2qWXrOnxNRyZIpvi2t/wBjkcc5cJnkvDplj5pifl2zZ8py2O2tdj1nTyy+CprVxV7nHjmo6q2JPF+CTYdyrqSM2QOAcrEgGym2p6fSqOi9pdP1cFKEldW02rS9SeTDKDpowThmJWTIscqyZScoBDZW8p26HUVP+v6V4/F8SOm6u9rOeFO9NOzQ2AlCGQxtkByl7eW4NrX230q1dVheTw1Naqur3ojolWqtiMyg7gGr7IlknG58uR35qfJMBMtuwz3Kj90ioSxxlyhZDxWGwU188DQt8+HbS/rA5ykegdKpl0y7M7ZAn8Fu3/CzR4j7n6qT+ByL/wCUn0vVEsUo8o7ZzeKwzxuUkRkdTZlYFWB9VOoqs6dzxDiUswUSNdU+BAAqJffKgsoPra5r0oxUeCBEqQFAKAUBNwuNVYMREQbymEqRaw5TOTfW+uYbVky9PKfU4syaqCnfn7yjVfTcnGSUJR86+xbnxIgZmVGJ5eGQA2tfDNmN7H4T+Ou1eZ/aJtKLkvxZW6u6ycVtyu5f/UJW0uy+xJk8VRZwyo4XPJIwyRqc0iFdCDdt9SbXsNKzx9h5vCcJSV1GKdye0XfDW3olffeib6qOq0n3fbuV/CeOJCuGFn/QjEXy215+XLl16WO9vStvW+zJ9RLM7X/J4dXf+F3e3e9vuVY8yhp9L+5tXjkLYePDusoVY41LxlQ2aJnYWufh82+hBF7VXL2Znj1U+pxuLbctpW1UlFb+u3qmnVnVmi4KDvtx6GxPEkTtK08bMruzrEAhUZly6ObMjbXIvftUJex82OOOOCaTiknLdN0743jJeSdV5kl1EW3qXPb+bmfEuJxJEoGZ5Hwaw6MpjGbU36hgf2f5VDpeizZM0m6UFlc+HqdeXan5/LcZMkVFLu416GX/AKrQTSSrG5zTpMqtYaLHkINibN1Fr7Vz+x5JYIYpSSrHKDavlytPhbeZ3+pSk2ly0/tRpn8QxWKorheTLGvkjSxmKnZW2079TpVuP2TltSk1eqEnvKW0b81zv5fMi88eEuzXbuYv4iQ4cR5CJBDybhUKkX+cnMB6W361KPsma6p5NScdevmVp15LZ/G+Ow/qFo01vVdjnK90yigFAeEUBZ4fj+KRQqzPlUWUGzZR2GYGy+g0qDhF7tAramBQCgFAKAUAoBQCgFAKAUAoBQCgFAKAUAoBQCgFAKAUAoBQCgFAKAUAoBQCgFAKAUAoBQCgFAKAUAoBQCgFAKAUAoBQCgFAKAUAoBQCgFAKAUAoBQCgFAKAUAoBQCgFAKAUAoBQCgFAKAUAoBQCgFAKAUAoBQHWcH8EtNHh5eaAkzohIRjkzsy/FsXBWxGlswqqWWm1Qo2x+EYpcO0sEj/BFOocBn5cscxyZVsHkzx2uLaAm1d1SUqa8189v1OWjGDwZGbA4hszZFUCEWDyYdsSt25uq5VZSQL3toQdJe95ff1r82NSK/gHDIZoFaR0jzYjK7sQpVIouYQpJsGkLWuduXfXUVZkxZISqr2/2QWWDV2dXN4awvMxoMSqia5lJYQqMMJFCkHyvzLkl7BgVAO9qEp1H1++9E9S3OU4Xg4hh5jiMO3MDJFES8kbGWYEqpTbKqjOSRsR3q6WKepKPx7PZEfEj3JHEfBroGMc8UuXm+WzoxMEohk0YdHI1vVak+6fb77onsVnHOEfZ7efODJPETlC2bDOqMNGa/xKd+ttd67GWr7fcFXUgKAUAoBQCgFAKAUBY4PgkzqJCBFEbWllIjQ36qTq4/dBot3S3focbS5DDBx3u8mIboIwIUB13kcMzDbQIvvrpph0mSXO33/n1M8upiuNzViuMqUKR4eGJT1AZ3/+RyTWiHRwi7bbKJdTJ7I2R+JplgEK5RlAQSAWkCiTmgBr6WfW+9Wf00Ner7duK/Ih4sqo0Yrj+KkYu8z5iUNwcmseYoRltYjM23zGpRwY4qkv4zjyybuyG+LkJuZHJ01LMToMo1v0GntU1GK7ENTCYlgjRg+RyrEeqZsp9CAzD2Y0cU2mFJ1RotUjlm77S/ztoQw8x0YaA77jvXNK8juplhhfEeKjYMszXBvrr/zBMb33vIAx71VLp8clTX8qvyJrLJdzdi/ETlojGAOWrjzqj5mmYySkhgRqx+gFQXTRaere/wDWyJPPLajE8Yhf9dhUv80LGFve1mQn3U1VLol/jKvuWR6p90ZpgsPJfk4gKdxHOvLOnQSKSjH3y+1Z59Plh2v4GiOeEu5G4hw6WAgSoVzfC2hVrfK4urfQmqE7LiLXQKAUAoCzg4M2QSzusETaqzglnHdIh5mHroPWuwjKbqKsjKcYq2ef21HFphYQD/fTBZJD6hfgj9hm9zW2HRLmbv0XH7mSfVPiJU4vFPK5kldndt2YlmP1NbYxUVUVSMrk3uzVXTh4+xrq5Ork+rYhI/tvMyr5XGGy2HxM0bDT/psf4TX5XjeX+1+Dqe8fFu3wlJNf+yX1PppKPj66/wDH61/plFiPDuHEWdlkJYcwvGJGOr6oAF5Y0uNTe9q93D7b6t5vDi4qnpqTil+HaTerVzu6jVepin0eLRqae+9q/PjivuY4vw1Dz4lCFI2EpUZnDymMAhMsi3RjcC4uNalg9udR/TZJSmpTjot0nGKk6crjJqSXNPS9tzmTosfiRSVJ35267brb7mOG4Dhy65oZFZ4s/JPNYRnNl85UZ1UjUXHf0qWX2v1axy0ZINRnp1+6tS037qk9Laezp/DuI9Li1q4u2uN3W/et9zLAeHI/MHw7OwxggIWRjy0ZFN8wAzZSd7D1qPVe28y0uGaMU8OtOUUtUk2qpva64t+h3H0UN7hb1Vzwv2M34XA0ccRUtlhxTJKGy/qXOU5QLNf1NQh13VQz5M8ZVc8KlFq/xpWrvar8viSeDFKCg1dKVP4MzXwth/0QIc3MPnHMtIJLZgTlyLvpla+mtVv/AOQ9Y1lkqVLJ7r03Fx4/y1Pje4r0H9Dh91U/8d997+Vfcj8L4Dhpld+W1ua0WVTK5jCD4vKpzMb381hpatHW+2Ot6accepXoU7ajFSbfG8lSXHu3Le2QxdLhyJy0962t19E/vSOMcWJG9jvX2UXaTPHezPK6cJvDOLTQZhE5Ct8aGzI9vmQ6H33FV5MUMn4kThklHhk8YnCznzr9mk+dAXhY+sfxR+6lhr8I3rDk6OUd4O/Tua4dSn+I0cR4ZJDlLgFH+CRTmje3yuNL+m/pWXvXc0pp7oh0Ols+Ogw2kGWeXrO63jX/AKcR+I/fftoB114ukct8m3p+pkydTW0SlxOIeR2eRi7sbszEkk+pNehGKiqXBjbb3ZqrpwUAoBQGZma98xve97ncdfeoeFCqpVxx28iWuXmecw2tc2JuRc2J9q7ojq1Ur8+5zU6qw8hO5JtoLm9IwjFVFJByb5M0d75gWzXAuL3u2wv3Nj+FReOGnQ0q8tqJKUrtG7+0HWEwbLzTIejZsnLI9rX0qh9HjfUf1L506fSr1J/G+5Z401j8Ptd/aiOJWH7R2IGp2O4rQ8cXykVapeYErWAzGwNwLnQ9x2NHjg220t+duRqlxZ4shF7Ei+hsTr79664RdWltx6fA4pNdzGpHBQCgFATeF8VlgJ5ZBVtHjYBkcDbMh0Nu+46VVlxRyKpE4ZJQdosDJgZPMTPAesaIsyX7qzSowB+Ug27msMujyJ7NNfT/AEa11Ua3RRV6ZhFAKAUAoANwBuTYDqSdh70OpN8He+FPDWElWB2YM/6yZXeyqqsyWyCPVcxjJJfYnSsGfNljqVbcLb9/j2L8axut9+5ZYjw3hTEyyokE1onEZJQCSaKRChN7qgeMPbYX7NUI5MupOLtb787Jrf70dk8a2ez29N3f6Gk4PhoGUpECcqlruxAfDMzMBf4lmCi/rap6Ooe9v+S/Qr8fCvL+L9SBwXDKsGHy4gwBMRMZpFUMy8yOMRkCxscqyqD0Jars2P35bXsqXzd/6K8XUrSnxu7+m313JXE+Jo325eYpE0aBGUFmbIYgAZGAZrKpOtrkk9qhj6Vrw3vs9/v2EusXvrb0IXCcAnImwpeEs8+HjEoFiVaQlznOuQBQLWHxX9KnljLVHIr2UnXy2+Z3HnjTg65S+vclSeA4JLciSVC/mRXyyAq2J5KHMAvxKc1rG2U6tfSn+qyQ/Ek6+X+Nv6Fyhjlxt/3S+pzHH+FJGsckV8shnNr5sqxTMim9r5Stjc+tacU5NuMu1fdEJxi0nDeylq4qFAKAUAoBQCgFAKAncL4TNiCwiS4UXdiQqoD1ZjoPbc9KhPJGHPclGLZbxcJwsX612xDfJGTHGPeQ3aT2UL+8a4lln/4/d/Thff4FU8+OHHvP7FjhuKTXEeFVYc2gEK5WN+8nxH8ajlx4MMHlzPZbty4X+ipZ82WShj5fZGU+ExiR8gl+Wcz5A90OTVja9tNKyYPa3QZ7ywkrTit00/e2j2vfsTydH1UF4bWzt87bc/Qpq9imYDbHAxVnAuqWzHtmNh+OtUzzwhkjik/eldLz08/S0WRxTlBzS2VX8+DXV1FYvSmDauHYoZLeUEKT6nUVRLqMccywN+802l6Ln8yxYZvG8iWydfU8gndDdGZDvdSVOm2oq2UVJbqyMZSi7TJkvGZc6OjGIooROWSuVV6XvfU3J73qtYI6XFq733LJZ5uSa2oxlxySi2Igjk++v6KT+NBYn3B+tQfTV+Btfdfcuj1kuJq/zIcnhxJP+FlzE/8AJlyxv7B75JPfy+wqDnOH41t5rdfTlfc0QnjyfhdPyZRYnDvG7JIpR1NmVgQQfUGrIyUla4OtNOmaq6cFAKAUBnDEzsFRSzMbKqgkknoANSa42krZ1Jvg6SDgsWHN8TaWX+4RvIp/xJBufuL9T0NS15fw7Lz7v4L/AG/oRyZYYvV/Y2Y7iDy2DWCL8MajKi+yDQH13NaMeKOPj69zDkzTyPf9iJVhUS+FTqkqMzMoB+JbXHrYjX2rF7SwTz9LPHCMZNriV0/R1VfE09JkjjzRlJtLzXKOli4rAhFpFDsJAXjRo1AZRlzL1OYXuNrV8dk9k9Zng9eKTgnBqE5qcrUve0t1tptU3vfY92PW9PjkqmtT1bxTit1ta877oixcVS+HUykKkZzEXtnu1r6X2O411rfl9k5NPU5I4U5TnGrq9FQtLetmns9m1vsUQ62F4oudJR3/AP1v8/nybsdxmNo5VEnxJF8wDFCwcXte5XKLntWXovYmbDnxZJYtoyyf/V6VLS4OrSqL1Olw3sWZ+vxzxzip8qPnu1epee6pbnk/GIr3Dq36RGiVozaFQDmBA3vtYdr1LB7F6jQ4SxuL0SjkamryydU0/Td3JXu1XnzJ1+G9Skn7ycU47QXf9KXxJMWMR2mZJTcQat5mCHOLWJAYjr6Vln0OXFiw4suFU820douS0Su0nKKfwfvd6L454TlOUJ76N3u637NpP9DQeORhiUex5sGZrWzhBaRvrV69g55wUcuO0seao3elyd44/L6IqftHEpNxl/lC3XKS95ng4rhxHIq5Rdprqc4DZ2OU2UWOlt9qlL2T10uoxznbpYqktLcdKWpW2mt+avVbs4ut6dY5RjXM9t97e3Cp7efB5FxqLmrma6iBVQnMAj2UNqBcE2tcVPL7Fz/08tEPelllKS2blC5aVu0nynTaOR6/F4quWygknvtLa+N18UUfHMQskxZMtiBcrexNtTqL3r6L2P0+Tp+kjjndq9nWyvZbNqkuFe3B5PX5YZczlGvlfPzIFemYycnEcyCPEIJ4xYAMSHQDokg1Qemo9Kon06b1RdP+cruacXVSitMt1/OCu4h4esjS4d+bGurqRaWMd3Tqo+ddPaq/EcZaZqn9n/PI2R0zWqD+XcoqtOCgJvCeGPiHyJYWF2dtFRerMegqE5qCt/8AZKMbOijxEeHQx4W9yCJMQdHkvuF/u4/Tc9T0pDC5PVk+S7L9WZcvVbacfHn3ZArSYxQCgFAKAziiZrhQWsCTYXsBuT2HrXG0uTqi3wjBdTYbnQDveuimyRhsG7sVUagMzX0sEFzftUZTjFWyUMbk6RIx/DHhRHLoVlzZcj3vlte47X09/aq4ZIZJNVvHzROeKWOKd7PyNeN4XNEqNIhVXAKk21BFxsdNNdalDNCbai+CM8M4JOS5IdWFYoBQCgFAbMNiHjYOjFWU3DA2IrkoqSqS2JRk4u1yb8Vw+PF6xhYsR1TRY5z93+7lJ6fC19MvXJJSw+sfuv1X5ep6GLMsuz2f5/ucq6EEgggg2IIsQR0IOxq5OyTVHWT4tRGIIBlhBub/ABSsNM7kdd7Lst+u9cxYaeuW8vy9F/NzJm6hzWmOy/nJCq8zCgFAKA9RSSAASSbADUknsOtG63YSvg6jgXh83aPERZXlQrEWIHLJBIYruGJCixtoWPavPz9Utnjlsnv6m/B0z3U1u+PQ6PCugSBppEkssgeNVtZZECCMADRRlBOupcnpWGcm3JQTXG/wd38d/obIpVFyfnt8e32M04sihsnMGdpWK3so50arlFjqqsLjQW0qLhJ1dbV9mSU0uL7/AHRCMkbySu6BTLFy2OpuQqi5PqVH41O5xiknw7Ie65NtcqiHjIYpLBohZYxGgBIy5evrrc29ashkyR4feyuUYS5Xai3mxmHdgxUlgCM7pGxAZotCAPPlVDYkXOY6CqIrJFUnt8X6/nZc3Bu+/wAvT8qImI4TBKSYAiuyuiqBl1mlIS41vkjuSfbaro9ROO07rZ/Rb/VlcsMJbxq9/u9vojkuNcOYSzvHG3JEjkFQSqoWbJcj4RbvXpYM0XCKb96l9e55+bFJTk4ra/sVVaDOKAUAoBQFnJxOOSxxOHSaQALzGZ1YhdBmynzH7x127VlfS0/ck0vI2R6x1UlZWVqMYoBQCgL3hvhwsA87cpDqq2vI49F/ZH3m/A1jy9WovTBW/sjXi6VyWqey+50OEmSIZYYxGuzFTeRveUi/0Fh6V5nUeNli6l73a/wr5G/Fog0q271z9TfNhEJstwcocljcWIv0G9eD0/tLqYQ8TPUk5OCUVT1J1e7qnRvydNik9OPbbU23tVfA0fZDa9xexa3Ugda3/wB0x+Jo0yq1Fy2pSf8AjzfpdVfcz/0ktN2rq6715mbYBuhBIy3A+9tVOP25hlTnGUYvVTdU9HPDb+HmTl0M1smm9tvjwFwDEixU6kXF9CBe3vSXtrFCEpZISjSTp1bi3SfNVfNtV3C6GUmlGSfKv1XYxGE1bzABQCSb9fS16tl7USWOscm5tpJaXx66qr5kV0ruXvL3avnv8rNw4fpYkBs+Udj5biscvbiUvEjFuHh6mklqTUqd20ti5dBtpbSlqr0e1mEeFkClhp5TtfUdddvpWp+2Om8dYfVK9uXwqvV3W6Vb8lS6PL4bn6P6L7fcziwbq5yPYruVzXF+mgvrVX97wvDDJKDWu9KelWly95Ukr7tPyJroZqbipLbmr2v5WQuJYGKUkTLy5L/rYwB/FHoHHtY17PR9brxRy4ncWrSf82MPUdOtThNU13X83OX4rweSCxazI3wyLqp9O4PobGvXw54ZeOfI83Lglj548yvq4pFAKAUAoBQGUcZYhVBJJAAAuSToAB1NG0lbCTbpHYcO4SmF1cK+I7aMkX/7k/IeteVm6l5do7R+7/RHp4sCxby3l9l+5ukcsSWJJOpJNyfrVKVbItbvkxocNr406k2+HJ9BWBezsSio77Tc/m239NzT/UTbb9NPyIsvGwq2uNst+tu164/ZuF5fE35UtN+7qXDrz+178nV1GTRp24q+9eRoxni1L+UgfDr18u351j6P2PCEEs/vNatruK1c/VfTsac3UylL/j24377EZ/Fym3w2BJtbQk9fetWP2bjgnUpW0lbdtRXCXp5+feyqWacmtlXNVtfmbF8YIc2axJAAHTQ1ml7IjF4libSi5Sbunclytq+VUWrqJPU5q7SXpsbIvFQY7j4s/wBQLfhar/7R06g4K6cHDns3b+d9yp9Tlu356vnVfQmR8YDLl0O4v1F6nH2Zhjl8WLa4bW1NpUnxfbsQl1E3DQ0v+ySuObMzaHNa46abVF+ycPhY8abXh2ova9+eVW/wH9XPXKTS97lfA0u1yT3r0MWNY4KC4RmnJyk5MzgnK3FgVbRkYXVx2I6/0qTV79zidFJxngICtNh7mMayITdo79fvR+u469639P1Wp6MnPZ+f7mPN01LXDjuvL9jn62mMUAoBQCgO04XgPsim4/8AcMPM1/1IP7I++ep6bDrXk583jOl+H8/28j08OLwlv+L8v3MqqLDwmgKziPF1jG9CcYNnH8T8UMTZfyrnazRHEkQMNzZWs7ZAfUfz2FZMvVRVKDTf2JulwXb+GQgDPcjvmuPc1mzz6qEdW1ehV4t8HkfBoiLrGWHcZiPyrNHL1UlcbGtnh4RDtlsexuD+BqEup6iLptoa5EHF8DbeJ7b6G/8ArpWnD7Ra2yKySyeZE52Jh+IEjuNa34+qxZPwy+uxL3ZFxwrxV0atLtckJYjrsDxBXGhoZ3GibQiZxSspDKbEdf8AzcelcaT2Z1OuCn8R8JUAzwLljuBJGNeWx2t/hnp2Onat/S9Q3/xz57Pz/cx9TgS9+HHdeX7HPVtMYoBQHT+F8Fy1+0sNbkQD1HxSf5dh3J9K8/rMt/8AEvn+nzN3S46XiP5fqT6yGk8ZrUBzfHuPBAQDXLLoY7Oe4fwfEY05yeXF8x1Lfujr71Kq+JbKcYbdy1xXB8PCvKhW7n45G1Kj/U9q8zrs0YrTy/yIKcnuyHFwfNIiBtGvrbUAb1h6ePjS0kte1ncwwhVCDYADX0r3oxUY6TM3bs2VI4acXhlkWzfQ9R7VXlxRyR0yOp0UeM4ZMmqWlXt8LD+h/KvLy+zWt4Oy1Si/Qgw4hXuOo0ZSLEe4NedKEoOmSaaIWP4LHJqPK3cf1rTg63Ji25XkzsZtFVhcZLhnyvt0PQ17WLNDKtUPp3RY0pI7rhHF1kG9XGacKLgGhWbcPNlN7BgQQynZlO6n0Ncas6nRy3HeGciSykmNxnjY7lT0P3gbg+1er0+bxY33XJ52fF4ctuHwVtXlBL4VgTPKsYNrnzNvlUas30F6ry5Fjg5MsxY3kkoo7DESKT5BlQAKi9lXQfXqfUmvHV8vk9RtduDUTXThz3iDjAjUgHWuMuxwso+BcD+0H7RidIhqqnTPbqey/wA6lehW/wDosnPT7seToMdxDMMsd1UdRpcDoB0FeP1XX37uP6lSjXJBtXlt3uzp59oeJhImtviX5h/rWjps7xStHaT2Z1UbhgGGxAI+utfRJ2rKDKugUBjLIFBLEADcnQVxtJWwlZz3GsTA5jZCrPmy3G9irH6i4Feb108c8dxabLoKSTTNFeMDRi8Isi5WF6sx5JY5aoskm0UBZ8NIPlPXp/vXudJnWWPwLdpI7vg/EhIorYZpxotaFYxOFE8LRfti8kXowHmX/Mo/FVqeLJ4c1Ls9n/PQjkh4kHHv2/nqcTXsHlHUeGIMkLyneQ8pP3Vs0h+pKL/F2rzusnclDy3f+v8AZv6SNRcvPb9SdWU0EDi2MCKTQnFWzieHYb7ZOzSG0MXmkPfey/W1LUVqZok9Cpcs6DGYjmEaWUaKvQfTv/Kvnuq6p5pbcFSVGqsgM8PAznKg13JOgF+/5/hV+Dp5ZnUQ3ROi4dE3lEhLAWYAjcaHQjvXqLosEnSe69SLk/ItoIgqhRsAAPpXoRioqkQbszrpwUBC41DmgkH3b/w6/wBKqzx1Y2vQlB1JHKiaQyhQmZW+A6b2vvXz+LF4nux5L6VXZLUnUEWIJBHYiq8kHCTiyJlUDhF4lhw8ZBG2o9xVuHI8c1JEoumUfAOINFJkY/8AevpITU4qUeGWzjaPpODmzKDUzG1RJjkKkMpsQQQexGoo1aphOt0c94kwGScmNbJIBIgGyh9x9GuPpXpdLl141qe62MHUYtM/dWz3OjaPIkUfyRrf3fzt+bV50papyl5v9jclpio+SNTGuA4XxlxH9kUq3RqxRLHD4XkQpAPi0eU92PT/AM7CvN9pdRS8OJBvU9QrxTgoDZBiHTNkt5hYk9LXsR66mtPT9TLDenuGk+SO5yi43W5B63GtUxnKMtSe506819SUHlAKAUBykfDBhnXNI0gS7RxhQtr3AzMWN7V5U44ulyKUm2+yL3k1LijGMnUtuSWPa7G+npXl5MjyTcn3OXZpxOIK6Ktza57CuJWSSPMFixIDpYjce9JRoNUc3xbDlDfqp/KvV9n5fe0ef5l0XZ2PhPH5lAr1EUZY0zp66UFtw3GQBMs0ecgnKeynW2x/aLfjVU1kv3GWwlCveRXYqXO7t8zE/iSasiqSRXJ22yHjHsproRweCi5+PQHUKS5/yaj87V2PdmqT0wOgx8eWVxe9zmv+90+lfPddDTme/JUuDRWMCgMWcDcgV2jpJwOC5wNnAGqkAXI/pW7puiWaOrV8jjek6OvdKRQCgPGNhejBzONxAkcsNjYD2A/3r5vrMyy5LjwWcbEdpQupNhWaKs7Hkh43GZcwuCCPL6d6tjEsUSvwbsrKdQCfxH9askrRN7kriGFLu1tgutRhPTTRGLpEfwjOVcqeht+FfS2nuu+5LKrR9HjNxXTGZUAoCv4y9ozQnDk5rwGmafEP2VF/iLH/AOtdXBdm4SJgZpH0sGkJ36f7CvnKl1GZ9rI8GeMwrRFQxDBr2YC2o6EVLqekeGndpnE0+DDBRGZsq/CPibt6D1rnTdM8st+Dr91Wy7ThEIFigPqdSfrXtLpsSVaSrWyVDAqCyqFHoLVbGMY7JHG2zZUjgoBQGE8oRWY3soJNt9Na5KWlNnUrOWRDI1ksCxJHYZjf8q+aUfHzVHa2TLWTw9Gy5WZz63H42tavYXs7Cl3OKdcG2PhOHis+VRlFsx29zfS/rV6wYoe9XA1yexQ+KcWJsnLuVS932Hmtt+H8q8/rM8MjSj2stxquTOJgQLG/r7V5bOMokQR4rS/mAb8e3pX0HRubxLV8vgW8xPomEa6itZkZuoc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media.showmeapp.com/files/103696/pictures/thumbs/250914/last_thumb13419347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5994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18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aquaculture</a:t>
            </a:r>
            <a:endParaRPr lang="en-US" dirty="0"/>
          </a:p>
        </p:txBody>
      </p:sp>
      <p:sp>
        <p:nvSpPr>
          <p:cNvPr id="4" name="AutoShape 2" descr="data:image/jpeg;base64,/9j/4AAQSkZJRgABAQAAAQABAAD/2wCEAAkGBxITEhUUEhQWFhUXFxgWFxYYGBcXGhgeFBgXFxoeHhccHCggGRolGx0YIj0hJSksLi4uFyAzODMtNygtLi0BCgoKDg0OGxAQGywlICQvLC8vLC8vLCwsLywsLCwvLCwsNC8sLCwsLCwsLCwsLywsLCwsLCwsLCwsLCwsLCwsLP/AABEIAOgAnAMBEQACEQEDEQH/xAAbAAEAAgMBAQAAAAAAAAAAAAAABAUCAwYBB//EAEIQAAIBAgQEBAMEBwYFBQAAAAECAwARBBIhMQUTQVEGImFxMlKBFGKRoSMzQnKSscEVU2OC0fE0Q3Ph8BYkk8LS/8QAGwEBAAMBAQEBAAAAAAAAAAAAAAIDBAEFBgf/xAA2EQACAgEDAgMGBQQCAgMAAAAAAQIRAxIhMQRBE1FhBSJxgZGhMrHR4fAUFULBI/FikgZScv/aAAwDAQACEQMRAD8A+G0AoBQCgFAKAUAoBQCgFAKAUAoBQCgFAKAUAoBQCgFAKAUAoBQCgFAKAUAoBQCgFAKAUAoBQCgFAKAUAoBQCgFAKAUAoBQCgFAKAUAoBQCgFAKAUAoBQCgFAKA2Rws1sqk5jlWwJudNB3Oo09RQErG8HxEIJmhkjCsEbOjIQzAsoIYAgkAn6UBBoCZheGTSIXRGZRIkWguS8oYooA1ZiFbQdvUUBaS+C8cpnBgb9B+s1GhyCQga+dghzELew36UBD4r4fxOHSOSePIsoBQlkJIIDA5QSRoQdQN6A0cT4TPhyonieIsuZQ6lbg9RegIVAKAUAoBQCgFAKAUAoCZw7hc85IgiklI1ORGbKO5sPKPU0BdxeCZxfnSwQ23Dyqza9lTNr6VNY5PhHLLnwpw/7Liw0U0EwsCxkXlhgrAsitKhyFgMubLsTarPAdW/1FnZYXiUGGBK4xZUjxIaPDgNGqxQzcz9HGqleYzFvOSPKoHU26sLFkTD8fwUKNEBJMvJw8CyZQHXkjFKZEDbSBZQBe3XbQ1JdOcsw4d40WHlhRKUjXCKEzALaBZlmAGYgCTNGPUJrsKn4Cr6/sLOZw4jGC5QOWSOfmra4LCWIRtZgd1KLp2cnpUvCjq42FnQDxXHfENySTJflglSEL4ZcMx2uDZQbqdRoRpeo+AthZA41xLC4gRZo5WeImQM/LuTaJVizKB+hGQm5Bbzbb3eAu4sup+KcNmmaR41YtIrFpYrArNijLMMilgGWI5c97sdah4H8+X6iyPhcFg3fNhAiSyJFGI47gEvitdGO6whb/jfSoPDR2zkOI+G4ZsRiGjxEMSHES8pCsgXllzkIcKVUWOx7Vx4JrgWV83grGa8pFnH+A6yk+yDzn+Gq3FrlHShnhZGKupVhoVYEEe4OoqINdAKAUBYcH4JiMUxXDxM+XViLBUvexZzZUGh3I2oC+h8KQR2OJxQJ0Jjw68w69DIxVFPtm9qujgk/Q5ZYYabDxAcjCxKRbzyn7Q9x1uwVAfZAPSr108VzucsY7ic8wtLK7qNkJsg9oxZV6bDpV0YqPCOEQCugusFwFZIjL9pgULlzhi90zkhQ1l3JBrys/tOWLMsPgzbd1WmnVXW/ay6OFSjq1IjcR4NLCodlJQoj5wDlHMUMASeovV/Te0MHUScIv3k2tO1+66uvIjPFKCt8eZqfhc4ZVMThnBZVKm7Ab2HX/vVkeu6aUZTWSNR2bvZP1OPFNNKnuZf2Nidf0Mhte9lJtl0O3ao/wBx6TZeJHeu/nx9Tvg5PJng4RiM+TkyZ7ZsuU3t39q7/cOl0eJ4kdN1dqr8h4U7qnZhhuGzyBikUjBTZiFJsRuNtx2qWXrOnxNRyZIpvi2t/wBjkcc5cJnkvDplj5pifl2zZ8py2O2tdj1nTyy+CprVxV7nHjmo6q2JPF+CTYdyrqSM2QOAcrEgGym2p6fSqOi9pdP1cFKEldW02rS9SeTDKDpowThmJWTIscqyZScoBDZW8p26HUVP+v6V4/F8SOm6u9rOeFO9NOzQ2AlCGQxtkByl7eW4NrX230q1dVheTw1Naqur3ojolWqtiMyg7gGr7IlknG58uR35qfJMBMtuwz3Kj90ioSxxlyhZDxWGwU188DQt8+HbS/rA5ykegdKpl0y7M7ZAn8Fu3/CzR4j7n6qT+ByL/wCUn0vVEsUo8o7ZzeKwzxuUkRkdTZlYFWB9VOoqs6dzxDiUswUSNdU+BAAqJffKgsoPra5r0oxUeCBEqQFAKAUBNwuNVYMREQbymEqRaw5TOTfW+uYbVky9PKfU4syaqCnfn7yjVfTcnGSUJR86+xbnxIgZmVGJ5eGQA2tfDNmN7H4T+Ou1eZ/aJtKLkvxZW6u6ycVtyu5f/UJW0uy+xJk8VRZwyo4XPJIwyRqc0iFdCDdt9SbXsNKzx9h5vCcJSV1GKdye0XfDW3olffeib6qOq0n3fbuV/CeOJCuGFn/QjEXy215+XLl16WO9vStvW+zJ9RLM7X/J4dXf+F3e3e9vuVY8yhp9L+5tXjkLYePDusoVY41LxlQ2aJnYWufh82+hBF7VXL2Znj1U+pxuLbctpW1UlFb+u3qmnVnVmi4KDvtx6GxPEkTtK08bMruzrEAhUZly6ObMjbXIvftUJex82OOOOCaTiknLdN0743jJeSdV5kl1EW3qXPb+bmfEuJxJEoGZ5Hwaw6MpjGbU36hgf2f5VDpeizZM0m6UFlc+HqdeXan5/LcZMkVFLu416GX/AKrQTSSrG5zTpMqtYaLHkINibN1Fr7Vz+x5JYIYpSSrHKDavlytPhbeZ3+pSk2ly0/tRpn8QxWKorheTLGvkjSxmKnZW2079TpVuP2TltSk1eqEnvKW0b81zv5fMi88eEuzXbuYv4iQ4cR5CJBDybhUKkX+cnMB6W361KPsma6p5NScdevmVp15LZ/G+Ow/qFo01vVdjnK90yigFAeEUBZ4fj+KRQqzPlUWUGzZR2GYGy+g0qDhF7tAramBQCgFAKAUAoBQCgFAKAUAoBQCgFAKAUAoBQCgFAKAUAoBQCgFAKAUAoBQCgFAKAUAoBQCgFAKAUAoBQCgFAKAUAoBQCgFAKAUAoBQCgFAKAUAoBQCgFAKAUAoBQCgFAKAUAoBQCgFAKAUAoBQCgFAKAUAoBQHWcH8EtNHh5eaAkzohIRjkzsy/FsXBWxGlswqqWWm1Qo2x+EYpcO0sEj/BFOocBn5cscxyZVsHkzx2uLaAm1d1SUqa8189v1OWjGDwZGbA4hszZFUCEWDyYdsSt25uq5VZSQL3toQdJe95ff1r82NSK/gHDIZoFaR0jzYjK7sQpVIouYQpJsGkLWuduXfXUVZkxZISqr2/2QWWDV2dXN4awvMxoMSqia5lJYQqMMJFCkHyvzLkl7BgVAO9qEp1H1++9E9S3OU4Xg4hh5jiMO3MDJFES8kbGWYEqpTbKqjOSRsR3q6WKepKPx7PZEfEj3JHEfBroGMc8UuXm+WzoxMEohk0YdHI1vVak+6fb77onsVnHOEfZ7efODJPETlC2bDOqMNGa/xKd+ttd67GWr7fcFXUgKAUAoBQCgFAKAUBY4PgkzqJCBFEbWllIjQ36qTq4/dBot3S3focbS5DDBx3u8mIboIwIUB13kcMzDbQIvvrpph0mSXO33/n1M8upiuNzViuMqUKR4eGJT1AZ3/+RyTWiHRwi7bbKJdTJ7I2R+JplgEK5RlAQSAWkCiTmgBr6WfW+9Wf00Ner7duK/Ih4sqo0Yrj+KkYu8z5iUNwcmseYoRltYjM23zGpRwY4qkv4zjyybuyG+LkJuZHJ01LMToMo1v0GntU1GK7ENTCYlgjRg+RyrEeqZsp9CAzD2Y0cU2mFJ1RotUjlm77S/ztoQw8x0YaA77jvXNK8juplhhfEeKjYMszXBvrr/zBMb33vIAx71VLp8clTX8qvyJrLJdzdi/ETlojGAOWrjzqj5mmYySkhgRqx+gFQXTRaere/wDWyJPPLajE8Yhf9dhUv80LGFve1mQn3U1VLol/jKvuWR6p90ZpgsPJfk4gKdxHOvLOnQSKSjH3y+1Z59Plh2v4GiOeEu5G4hw6WAgSoVzfC2hVrfK4urfQmqE7LiLXQKAUAoCzg4M2QSzusETaqzglnHdIh5mHroPWuwjKbqKsjKcYq2ef21HFphYQD/fTBZJD6hfgj9hm9zW2HRLmbv0XH7mSfVPiJU4vFPK5kldndt2YlmP1NbYxUVUVSMrk3uzVXTh4+xrq5Ork+rYhI/tvMyr5XGGy2HxM0bDT/psf4TX5XjeX+1+Dqe8fFu3wlJNf+yX1PppKPj66/wDH61/plFiPDuHEWdlkJYcwvGJGOr6oAF5Y0uNTe9q93D7b6t5vDi4qnpqTil+HaTerVzu6jVepin0eLRqae+9q/PjivuY4vw1Dz4lCFI2EpUZnDymMAhMsi3RjcC4uNalg9udR/TZJSmpTjot0nGKk6crjJqSXNPS9tzmTosfiRSVJ35267brb7mOG4Dhy65oZFZ4s/JPNYRnNl85UZ1UjUXHf0qWX2v1axy0ZINRnp1+6tS037qk9Laezp/DuI9Li1q4u2uN3W/et9zLAeHI/MHw7OwxggIWRjy0ZFN8wAzZSd7D1qPVe28y0uGaMU8OtOUUtUk2qpva64t+h3H0UN7hb1Vzwv2M34XA0ccRUtlhxTJKGy/qXOU5QLNf1NQh13VQz5M8ZVc8KlFq/xpWrvar8viSeDFKCg1dKVP4MzXwth/0QIc3MPnHMtIJLZgTlyLvpla+mtVv/AOQ9Y1lkqVLJ7r03Fx4/y1Pje4r0H9Dh91U/8d997+Vfcj8L4Dhpld+W1ua0WVTK5jCD4vKpzMb381hpatHW+2Ot6accepXoU7ajFSbfG8lSXHu3Le2QxdLhyJy0962t19E/vSOMcWJG9jvX2UXaTPHezPK6cJvDOLTQZhE5Ct8aGzI9vmQ6H33FV5MUMn4kThklHhk8YnCznzr9mk+dAXhY+sfxR+6lhr8I3rDk6OUd4O/Tua4dSn+I0cR4ZJDlLgFH+CRTmje3yuNL+m/pWXvXc0pp7oh0Ols+Ogw2kGWeXrO63jX/AKcR+I/fftoB114ukct8m3p+pkydTW0SlxOIeR2eRi7sbszEkk+pNehGKiqXBjbb3ZqrpwUAoBQGZma98xve97ncdfeoeFCqpVxx28iWuXmecw2tc2JuRc2J9q7ojq1Ur8+5zU6qw8hO5JtoLm9IwjFVFJByb5M0d75gWzXAuL3u2wv3Nj+FReOGnQ0q8tqJKUrtG7+0HWEwbLzTIejZsnLI9rX0qh9HjfUf1L506fSr1J/G+5Z401j8Ptd/aiOJWH7R2IGp2O4rQ8cXykVapeYErWAzGwNwLnQ9x2NHjg220t+duRqlxZ4shF7Ei+hsTr79664RdWltx6fA4pNdzGpHBQCgFATeF8VlgJ5ZBVtHjYBkcDbMh0Nu+46VVlxRyKpE4ZJQdosDJgZPMTPAesaIsyX7qzSowB+Ug27msMujyJ7NNfT/AEa11Ua3RRV6ZhFAKAUAoANwBuTYDqSdh70OpN8He+FPDWElWB2YM/6yZXeyqqsyWyCPVcxjJJfYnSsGfNljqVbcLb9/j2L8axut9+5ZYjw3hTEyyokE1onEZJQCSaKRChN7qgeMPbYX7NUI5MupOLtb787Jrf70dk8a2ez29N3f6Gk4PhoGUpECcqlruxAfDMzMBf4lmCi/rap6Ooe9v+S/Qr8fCvL+L9SBwXDKsGHy4gwBMRMZpFUMy8yOMRkCxscqyqD0Jars2P35bXsqXzd/6K8XUrSnxu7+m313JXE+Jo325eYpE0aBGUFmbIYgAZGAZrKpOtrkk9qhj6Vrw3vs9/v2EusXvrb0IXCcAnImwpeEs8+HjEoFiVaQlznOuQBQLWHxX9KnljLVHIr2UnXy2+Z3HnjTg65S+vclSeA4JLciSVC/mRXyyAq2J5KHMAvxKc1rG2U6tfSn+qyQ/Ek6+X+Nv6Fyhjlxt/3S+pzHH+FJGsckV8shnNr5sqxTMim9r5Stjc+tacU5NuMu1fdEJxi0nDeylq4qFAKAUAoBQCgFAKAncL4TNiCwiS4UXdiQqoD1ZjoPbc9KhPJGHPclGLZbxcJwsX612xDfJGTHGPeQ3aT2UL+8a4lln/4/d/Thff4FU8+OHHvP7FjhuKTXEeFVYc2gEK5WN+8nxH8ajlx4MMHlzPZbty4X+ipZ82WShj5fZGU+ExiR8gl+Wcz5A90OTVja9tNKyYPa3QZ7ywkrTit00/e2j2vfsTydH1UF4bWzt87bc/Qpq9imYDbHAxVnAuqWzHtmNh+OtUzzwhkjik/eldLz08/S0WRxTlBzS2VX8+DXV1FYvSmDauHYoZLeUEKT6nUVRLqMccywN+802l6Ln8yxYZvG8iWydfU8gndDdGZDvdSVOm2oq2UVJbqyMZSi7TJkvGZc6OjGIooROWSuVV6XvfU3J73qtYI6XFq733LJZ5uSa2oxlxySi2Igjk++v6KT+NBYn3B+tQfTV+Btfdfcuj1kuJq/zIcnhxJP+FlzE/8AJlyxv7B75JPfy+wqDnOH41t5rdfTlfc0QnjyfhdPyZRYnDvG7JIpR1NmVgQQfUGrIyUla4OtNOmaq6cFAKAUBnDEzsFRSzMbKqgkknoANSa42krZ1Jvg6SDgsWHN8TaWX+4RvIp/xJBufuL9T0NS15fw7Lz7v4L/AG/oRyZYYvV/Y2Y7iDy2DWCL8MajKi+yDQH13NaMeKOPj69zDkzTyPf9iJVhUS+FTqkqMzMoB+JbXHrYjX2rF7SwTz9LPHCMZNriV0/R1VfE09JkjjzRlJtLzXKOli4rAhFpFDsJAXjRo1AZRlzL1OYXuNrV8dk9k9Zng9eKTgnBqE5qcrUve0t1tptU3vfY92PW9PjkqmtT1bxTit1ta877oixcVS+HUykKkZzEXtnu1r6X2O411rfl9k5NPU5I4U5TnGrq9FQtLetmns9m1vsUQ62F4oudJR3/AP1v8/nybsdxmNo5VEnxJF8wDFCwcXte5XKLntWXovYmbDnxZJYtoyyf/V6VLS4OrSqL1Olw3sWZ+vxzxzip8qPnu1epee6pbnk/GIr3Dq36RGiVozaFQDmBA3vtYdr1LB7F6jQ4SxuL0SjkamryydU0/Td3JXu1XnzJ1+G9Skn7ycU47QXf9KXxJMWMR2mZJTcQat5mCHOLWJAYjr6Vln0OXFiw4suFU820douS0Su0nKKfwfvd6L454TlOUJ76N3u637NpP9DQeORhiUex5sGZrWzhBaRvrV69g55wUcuO0seao3elyd44/L6IqftHEpNxl/lC3XKS95ng4rhxHIq5Rdprqc4DZ2OU2UWOlt9qlL2T10uoxznbpYqktLcdKWpW2mt+avVbs4ut6dY5RjXM9t97e3Cp7efB5FxqLmrma6iBVQnMAj2UNqBcE2tcVPL7Fz/08tEPelllKS2blC5aVu0nynTaOR6/F4quWygknvtLa+N18UUfHMQskxZMtiBcrexNtTqL3r6L2P0+Tp+kjjndq9nWyvZbNqkuFe3B5PX5YZczlGvlfPzIFemYycnEcyCPEIJ4xYAMSHQDokg1Qemo9Kon06b1RdP+cruacXVSitMt1/OCu4h4esjS4d+bGurqRaWMd3Tqo+ddPaq/EcZaZqn9n/PI2R0zWqD+XcoqtOCgJvCeGPiHyJYWF2dtFRerMegqE5qCt/8AZKMbOijxEeHQx4W9yCJMQdHkvuF/u4/Tc9T0pDC5PVk+S7L9WZcvVbacfHn3ZArSYxQCgFAKAziiZrhQWsCTYXsBuT2HrXG0uTqi3wjBdTYbnQDveuimyRhsG7sVUagMzX0sEFzftUZTjFWyUMbk6RIx/DHhRHLoVlzZcj3vlte47X09/aq4ZIZJNVvHzROeKWOKd7PyNeN4XNEqNIhVXAKk21BFxsdNNdalDNCbai+CM8M4JOS5IdWFYoBQCgFAbMNiHjYOjFWU3DA2IrkoqSqS2JRk4u1yb8Vw+PF6xhYsR1TRY5z93+7lJ6fC19MvXJJSw+sfuv1X5ep6GLMsuz2f5/ucq6EEgggg2IIsQR0IOxq5OyTVHWT4tRGIIBlhBub/ABSsNM7kdd7Lst+u9cxYaeuW8vy9F/NzJm6hzWmOy/nJCq8zCgFAKA9RSSAASSbADUknsOtG63YSvg6jgXh83aPERZXlQrEWIHLJBIYruGJCixtoWPavPz9Utnjlsnv6m/B0z3U1u+PQ6PCugSBppEkssgeNVtZZECCMADRRlBOupcnpWGcm3JQTXG/wd38d/obIpVFyfnt8e32M04sihsnMGdpWK3so50arlFjqqsLjQW0qLhJ1dbV9mSU0uL7/AHRCMkbySu6BTLFy2OpuQqi5PqVH41O5xiknw7Ie65NtcqiHjIYpLBohZYxGgBIy5evrrc29ashkyR4feyuUYS5Xai3mxmHdgxUlgCM7pGxAZotCAPPlVDYkXOY6CqIrJFUnt8X6/nZc3Bu+/wAvT8qImI4TBKSYAiuyuiqBl1mlIS41vkjuSfbaro9ROO07rZ/Rb/VlcsMJbxq9/u9vojkuNcOYSzvHG3JEjkFQSqoWbJcj4RbvXpYM0XCKb96l9e55+bFJTk4ra/sVVaDOKAUAoBQFnJxOOSxxOHSaQALzGZ1YhdBmynzH7x127VlfS0/ck0vI2R6x1UlZWVqMYoBQCgL3hvhwsA87cpDqq2vI49F/ZH3m/A1jy9WovTBW/sjXi6VyWqey+50OEmSIZYYxGuzFTeRveUi/0Fh6V5nUeNli6l73a/wr5G/Fog0q271z9TfNhEJstwcocljcWIv0G9eD0/tLqYQ8TPUk5OCUVT1J1e7qnRvydNik9OPbbU23tVfA0fZDa9xexa3Ugda3/wB0x+Jo0yq1Fy2pSf8AjzfpdVfcz/0ktN2rq6715mbYBuhBIy3A+9tVOP25hlTnGUYvVTdU9HPDb+HmTl0M1smm9tvjwFwDEixU6kXF9CBe3vSXtrFCEpZISjSTp1bi3SfNVfNtV3C6GUmlGSfKv1XYxGE1bzABQCSb9fS16tl7USWOscm5tpJaXx66qr5kV0ruXvL3avnv8rNw4fpYkBs+Udj5biscvbiUvEjFuHh6mklqTUqd20ti5dBtpbSlqr0e1mEeFkClhp5TtfUdddvpWp+2Om8dYfVK9uXwqvV3W6Vb8lS6PL4bn6P6L7fcziwbq5yPYruVzXF+mgvrVX97wvDDJKDWu9KelWly95Ukr7tPyJroZqbipLbmr2v5WQuJYGKUkTLy5L/rYwB/FHoHHtY17PR9brxRy4ncWrSf82MPUdOtThNU13X83OX4rweSCxazI3wyLqp9O4PobGvXw54ZeOfI83Lglj548yvq4pFAKAUAoBQGUcZYhVBJJAAAuSToAB1NG0lbCTbpHYcO4SmF1cK+I7aMkX/7k/IeteVm6l5do7R+7/RHp4sCxby3l9l+5ukcsSWJJOpJNyfrVKVbItbvkxocNr406k2+HJ9BWBezsSio77Tc/m239NzT/UTbb9NPyIsvGwq2uNst+tu164/ZuF5fE35UtN+7qXDrz+178nV1GTRp24q+9eRoxni1L+UgfDr18u351j6P2PCEEs/vNatruK1c/VfTsac3UylL/j24377EZ/Fym3w2BJtbQk9fetWP2bjgnUpW0lbdtRXCXp5+feyqWacmtlXNVtfmbF8YIc2axJAAHTQ1ml7IjF4libSi5Sbunclytq+VUWrqJPU5q7SXpsbIvFQY7j4s/wBQLfhar/7R06g4K6cHDns3b+d9yp9Tlu356vnVfQmR8YDLl0O4v1F6nH2Zhjl8WLa4bW1NpUnxfbsQl1E3DQ0v+ySuObMzaHNa46abVF+ycPhY8abXh2ova9+eVW/wH9XPXKTS97lfA0u1yT3r0MWNY4KC4RmnJyk5MzgnK3FgVbRkYXVx2I6/0qTV79zidFJxngICtNh7mMayITdo79fvR+u469639P1Wp6MnPZ+f7mPN01LXDjuvL9jn62mMUAoBQCgO04XgPsim4/8AcMPM1/1IP7I++ep6bDrXk583jOl+H8/28j08OLwlv+L8v3MqqLDwmgKziPF1jG9CcYNnH8T8UMTZfyrnazRHEkQMNzZWs7ZAfUfz2FZMvVRVKDTf2JulwXb+GQgDPcjvmuPc1mzz6qEdW1ehV4t8HkfBoiLrGWHcZiPyrNHL1UlcbGtnh4RDtlsexuD+BqEup6iLptoa5EHF8DbeJ7b6G/8ArpWnD7Ra2yKySyeZE52Jh+IEjuNa34+qxZPwy+uxL3ZFxwrxV0atLtckJYjrsDxBXGhoZ3GibQiZxSspDKbEdf8AzcelcaT2Z1OuCn8R8JUAzwLljuBJGNeWx2t/hnp2Onat/S9Q3/xz57Pz/cx9TgS9+HHdeX7HPVtMYoBQHT+F8Fy1+0sNbkQD1HxSf5dh3J9K8/rMt/8AEvn+nzN3S46XiP5fqT6yGk8ZrUBzfHuPBAQDXLLoY7Oe4fwfEY05yeXF8x1Lfujr71Kq+JbKcYbdy1xXB8PCvKhW7n45G1Kj/U9q8zrs0YrTy/yIKcnuyHFwfNIiBtGvrbUAb1h6ePjS0kte1ncwwhVCDYADX0r3oxUY6TM3bs2VI4acXhlkWzfQ9R7VXlxRyR0yOp0UeM4ZMmqWlXt8LD+h/KvLy+zWt4Oy1Si/Qgw4hXuOo0ZSLEe4NedKEoOmSaaIWP4LHJqPK3cf1rTg63Ji25XkzsZtFVhcZLhnyvt0PQ17WLNDKtUPp3RY0pI7rhHF1kG9XGacKLgGhWbcPNlN7BgQQynZlO6n0Ncas6nRy3HeGciSykmNxnjY7lT0P3gbg+1er0+bxY33XJ52fF4ctuHwVtXlBL4VgTPKsYNrnzNvlUas30F6ry5Fjg5MsxY3kkoo7DESKT5BlQAKi9lXQfXqfUmvHV8vk9RtduDUTXThz3iDjAjUgHWuMuxwso+BcD+0H7RidIhqqnTPbqey/wA6lehW/wDosnPT7seToMdxDMMsd1UdRpcDoB0FeP1XX37uP6lSjXJBtXlt3uzp59oeJhImtviX5h/rWjps7xStHaT2Z1UbhgGGxAI+utfRJ2rKDKugUBjLIFBLEADcnQVxtJWwlZz3GsTA5jZCrPmy3G9irH6i4Feb108c8dxabLoKSTTNFeMDRi8Isi5WF6sx5JY5aoskm0UBZ8NIPlPXp/vXudJnWWPwLdpI7vg/EhIorYZpxotaFYxOFE8LRfti8kXowHmX/Mo/FVqeLJ4c1Ls9n/PQjkh4kHHv2/nqcTXsHlHUeGIMkLyneQ8pP3Vs0h+pKL/F2rzusnclDy3f+v8AZv6SNRcvPb9SdWU0EDi2MCKTQnFWzieHYb7ZOzSG0MXmkPfey/W1LUVqZok9Cpcs6DGYjmEaWUaKvQfTv/Kvnuq6p5pbcFSVGqsgM8PAznKg13JOgF+/5/hV+Dp5ZnUQ3ROi4dE3lEhLAWYAjcaHQjvXqLosEnSe69SLk/ItoIgqhRsAAPpXoRioqkQbszrpwUBC41DmgkH3b/w6/wBKqzx1Y2vQlB1JHKiaQyhQmZW+A6b2vvXz+LF4nux5L6VXZLUnUEWIJBHYiq8kHCTiyJlUDhF4lhw8ZBG2o9xVuHI8c1JEoumUfAOINFJkY/8AevpITU4qUeGWzjaPpODmzKDUzG1RJjkKkMpsQQQexGoo1aphOt0c94kwGScmNbJIBIgGyh9x9GuPpXpdLl141qe62MHUYtM/dWz3OjaPIkUfyRrf3fzt+bV50papyl5v9jclpio+SNTGuA4XxlxH9kUq3RqxRLHD4XkQpAPi0eU92PT/AM7CvN9pdRS8OJBvU9QrxTgoDZBiHTNkt5hYk9LXsR66mtPT9TLDenuGk+SO5yi43W5B63GtUxnKMtSe506819SUHlAKAUBykfDBhnXNI0gS7RxhQtr3AzMWN7V5U44ulyKUm2+yL3k1LijGMnUtuSWPa7G+npXl5MjyTcn3OXZpxOIK6Ktza57CuJWSSPMFixIDpYjce9JRoNUc3xbDlDfqp/KvV9n5fe0ef5l0XZ2PhPH5lAr1EUZY0zp66UFtw3GQBMs0ecgnKeynW2x/aLfjVU1kv3GWwlCveRXYqXO7t8zE/iSasiqSRXJ22yHjHsproRweCi5+PQHUKS5/yaj87V2PdmqT0wOgx8eWVxe9zmv+90+lfPddDTme/JUuDRWMCgMWcDcgV2jpJwOC5wNnAGqkAXI/pW7puiWaOrV8jjek6OvdKRQCgPGNhejBzONxAkcsNjYD2A/3r5vrMyy5LjwWcbEdpQupNhWaKs7Hkh43GZcwuCCPL6d6tjEsUSvwbsrKdQCfxH9askrRN7kriGFLu1tgutRhPTTRGLpEfwjOVcqeht+FfS2nuu+5LKrR9HjNxXTGZUAoCv4y9ozQnDk5rwGmafEP2VF/iLH/AOtdXBdm4SJgZpH0sGkJ36f7CvnKl1GZ9rI8GeMwrRFQxDBr2YC2o6EVLqekeGndpnE0+DDBRGZsq/CPibt6D1rnTdM8st+Dr91Wy7ThEIFigPqdSfrXtLpsSVaSrWyVDAqCyqFHoLVbGMY7JHG2zZUjgoBQGE8oRWY3soJNt9Na5KWlNnUrOWRDI1ksCxJHYZjf8q+aUfHzVHa2TLWTw9Gy5WZz63H42tavYXs7Cl3OKdcG2PhOHis+VRlFsx29zfS/rV6wYoe9XA1yexQ+KcWJsnLuVS932Hmtt+H8q8/rM8MjSj2stxquTOJgQLG/r7V5bOMokQR4rS/mAb8e3pX0HRubxLV8vgW8xPomEa6itZkZuoc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ITEhUUEhQWFhUXFxgWFxYYGBcXGhgeFBgXFxoeHhccHCggGRolGx0YIj0hJSksLi4uFyAzODMtNygtLi0BCgoKDg0OGxAQGywlICQvLC8vLC8vLCwsLywsLCwvLCwsNC8sLCwsLCwsLCwsLywsLCwsLCwsLCwsLCwsLCwsLP/AABEIAOgAnAMBEQACEQEDEQH/xAAbAAEAAgMBAQAAAAAAAAAAAAAABAUCAwYBB//EAEIQAAIBAgQEBAMEBwYFBQAAAAECAwARBBIhMQUTQVEGImFxMlKBFGKRoSMzQnKSscEVU2OC0fE0Q3Ph8BYkk8LS/8QAGwEBAAMBAQEBAAAAAAAAAAAAAAIDBAEFBgf/xAA2EQACAgEDAgMGBQQCAgMAAAAAAQIRAxIhMQRBE1FhBSJxgZGhMrHR4fAUFULBI/FikgZScv/aAAwDAQACEQMRAD8A+G0AoBQCgFAKAUAoBQCgFAKAUAoBQCgFAKAUAoBQCgFAKAUAoBQCgFAKAUAoBQCgFAKAUAoBQCgFAKAUAoBQCgFAKAUAoBQCgFAKAUAoBQCgFAKAUAoBQCgFAKA2Rws1sqk5jlWwJudNB3Oo09RQErG8HxEIJmhkjCsEbOjIQzAsoIYAgkAn6UBBoCZheGTSIXRGZRIkWguS8oYooA1ZiFbQdvUUBaS+C8cpnBgb9B+s1GhyCQga+dghzELew36UBD4r4fxOHSOSePIsoBQlkJIIDA5QSRoQdQN6A0cT4TPhyonieIsuZQ6lbg9RegIVAKAUAoBQCgFAKAUAoCZw7hc85IgiklI1ORGbKO5sPKPU0BdxeCZxfnSwQ23Dyqza9lTNr6VNY5PhHLLnwpw/7Liw0U0EwsCxkXlhgrAsitKhyFgMubLsTarPAdW/1FnZYXiUGGBK4xZUjxIaPDgNGqxQzcz9HGqleYzFvOSPKoHU26sLFkTD8fwUKNEBJMvJw8CyZQHXkjFKZEDbSBZQBe3XbQ1JdOcsw4d40WHlhRKUjXCKEzALaBZlmAGYgCTNGPUJrsKn4Cr6/sLOZw4jGC5QOWSOfmra4LCWIRtZgd1KLp2cnpUvCjq42FnQDxXHfENySTJflglSEL4ZcMx2uDZQbqdRoRpeo+AthZA41xLC4gRZo5WeImQM/LuTaJVizKB+hGQm5Bbzbb3eAu4sup+KcNmmaR41YtIrFpYrArNijLMMilgGWI5c97sdah4H8+X6iyPhcFg3fNhAiSyJFGI47gEvitdGO6whb/jfSoPDR2zkOI+G4ZsRiGjxEMSHES8pCsgXllzkIcKVUWOx7Vx4JrgWV83grGa8pFnH+A6yk+yDzn+Gq3FrlHShnhZGKupVhoVYEEe4OoqINdAKAUBYcH4JiMUxXDxM+XViLBUvexZzZUGh3I2oC+h8KQR2OJxQJ0Jjw68w69DIxVFPtm9qujgk/Q5ZYYabDxAcjCxKRbzyn7Q9x1uwVAfZAPSr108VzucsY7ic8wtLK7qNkJsg9oxZV6bDpV0YqPCOEQCugusFwFZIjL9pgULlzhi90zkhQ1l3JBrys/tOWLMsPgzbd1WmnVXW/ay6OFSjq1IjcR4NLCodlJQoj5wDlHMUMASeovV/Te0MHUScIv3k2tO1+66uvIjPFKCt8eZqfhc4ZVMThnBZVKm7Ab2HX/vVkeu6aUZTWSNR2bvZP1OPFNNKnuZf2Nidf0Mhte9lJtl0O3ao/wBx6TZeJHeu/nx9Tvg5PJng4RiM+TkyZ7ZsuU3t39q7/cOl0eJ4kdN1dqr8h4U7qnZhhuGzyBikUjBTZiFJsRuNtx2qWXrOnxNRyZIpvi2t/wBjkcc5cJnkvDplj5pifl2zZ8py2O2tdj1nTyy+CprVxV7nHjmo6q2JPF+CTYdyrqSM2QOAcrEgGym2p6fSqOi9pdP1cFKEldW02rS9SeTDKDpowThmJWTIscqyZScoBDZW8p26HUVP+v6V4/F8SOm6u9rOeFO9NOzQ2AlCGQxtkByl7eW4NrX230q1dVheTw1Naqur3ojolWqtiMyg7gGr7IlknG58uR35qfJMBMtuwz3Kj90ioSxxlyhZDxWGwU188DQt8+HbS/rA5ykegdKpl0y7M7ZAn8Fu3/CzR4j7n6qT+ByL/wCUn0vVEsUo8o7ZzeKwzxuUkRkdTZlYFWB9VOoqs6dzxDiUswUSNdU+BAAqJffKgsoPra5r0oxUeCBEqQFAKAUBNwuNVYMREQbymEqRaw5TOTfW+uYbVky9PKfU4syaqCnfn7yjVfTcnGSUJR86+xbnxIgZmVGJ5eGQA2tfDNmN7H4T+Ou1eZ/aJtKLkvxZW6u6ycVtyu5f/UJW0uy+xJk8VRZwyo4XPJIwyRqc0iFdCDdt9SbXsNKzx9h5vCcJSV1GKdye0XfDW3olffeib6qOq0n3fbuV/CeOJCuGFn/QjEXy215+XLl16WO9vStvW+zJ9RLM7X/J4dXf+F3e3e9vuVY8yhp9L+5tXjkLYePDusoVY41LxlQ2aJnYWufh82+hBF7VXL2Znj1U+pxuLbctpW1UlFb+u3qmnVnVmi4KDvtx6GxPEkTtK08bMruzrEAhUZly6ObMjbXIvftUJex82OOOOCaTiknLdN0743jJeSdV5kl1EW3qXPb+bmfEuJxJEoGZ5Hwaw6MpjGbU36hgf2f5VDpeizZM0m6UFlc+HqdeXan5/LcZMkVFLu416GX/AKrQTSSrG5zTpMqtYaLHkINibN1Fr7Vz+x5JYIYpSSrHKDavlytPhbeZ3+pSk2ly0/tRpn8QxWKorheTLGvkjSxmKnZW2079TpVuP2TltSk1eqEnvKW0b81zv5fMi88eEuzXbuYv4iQ4cR5CJBDybhUKkX+cnMB6W361KPsma6p5NScdevmVp15LZ/G+Ow/qFo01vVdjnK90yigFAeEUBZ4fj+KRQqzPlUWUGzZR2GYGy+g0qDhF7tAramBQCgFAKAUAoBQCgFAKAUAoBQCgFAKAUAoBQCgFAKAUAoBQCgFAKAUAoBQCgFAKAUAoBQCgFAKAUAoBQCgFAKAUAoBQCgFAKAUAoBQCgFAKAUAoBQCgFAKAUAoBQCgFAKAUAoBQCgFAKAUAoBQCgFAKAUAoBQHWcH8EtNHh5eaAkzohIRjkzsy/FsXBWxGlswqqWWm1Qo2x+EYpcO0sEj/BFOocBn5cscxyZVsHkzx2uLaAm1d1SUqa8189v1OWjGDwZGbA4hszZFUCEWDyYdsSt25uq5VZSQL3toQdJe95ff1r82NSK/gHDIZoFaR0jzYjK7sQpVIouYQpJsGkLWuduXfXUVZkxZISqr2/2QWWDV2dXN4awvMxoMSqia5lJYQqMMJFCkHyvzLkl7BgVAO9qEp1H1++9E9S3OU4Xg4hh5jiMO3MDJFES8kbGWYEqpTbKqjOSRsR3q6WKepKPx7PZEfEj3JHEfBroGMc8UuXm+WzoxMEohk0YdHI1vVak+6fb77onsVnHOEfZ7efODJPETlC2bDOqMNGa/xKd+ttd67GWr7fcFXUgKAUAoBQCgFAKAUBY4PgkzqJCBFEbWllIjQ36qTq4/dBot3S3focbS5DDBx3u8mIboIwIUB13kcMzDbQIvvrpph0mSXO33/n1M8upiuNzViuMqUKR4eGJT1AZ3/+RyTWiHRwi7bbKJdTJ7I2R+JplgEK5RlAQSAWkCiTmgBr6WfW+9Wf00Ner7duK/Ih4sqo0Yrj+KkYu8z5iUNwcmseYoRltYjM23zGpRwY4qkv4zjyybuyG+LkJuZHJ01LMToMo1v0GntU1GK7ENTCYlgjRg+RyrEeqZsp9CAzD2Y0cU2mFJ1RotUjlm77S/ztoQw8x0YaA77jvXNK8juplhhfEeKjYMszXBvrr/zBMb33vIAx71VLp8clTX8qvyJrLJdzdi/ETlojGAOWrjzqj5mmYySkhgRqx+gFQXTRaere/wDWyJPPLajE8Yhf9dhUv80LGFve1mQn3U1VLol/jKvuWR6p90ZpgsPJfk4gKdxHOvLOnQSKSjH3y+1Z59Plh2v4GiOeEu5G4hw6WAgSoVzfC2hVrfK4urfQmqE7LiLXQKAUAoCzg4M2QSzusETaqzglnHdIh5mHroPWuwjKbqKsjKcYq2ef21HFphYQD/fTBZJD6hfgj9hm9zW2HRLmbv0XH7mSfVPiJU4vFPK5kldndt2YlmP1NbYxUVUVSMrk3uzVXTh4+xrq5Ork+rYhI/tvMyr5XGGy2HxM0bDT/psf4TX5XjeX+1+Dqe8fFu3wlJNf+yX1PppKPj66/wDH61/plFiPDuHEWdlkJYcwvGJGOr6oAF5Y0uNTe9q93D7b6t5vDi4qnpqTil+HaTerVzu6jVepin0eLRqae+9q/PjivuY4vw1Dz4lCFI2EpUZnDymMAhMsi3RjcC4uNalg9udR/TZJSmpTjot0nGKk6crjJqSXNPS9tzmTosfiRSVJ35267brb7mOG4Dhy65oZFZ4s/JPNYRnNl85UZ1UjUXHf0qWX2v1axy0ZINRnp1+6tS037qk9Laezp/DuI9Li1q4u2uN3W/et9zLAeHI/MHw7OwxggIWRjy0ZFN8wAzZSd7D1qPVe28y0uGaMU8OtOUUtUk2qpva64t+h3H0UN7hb1Vzwv2M34XA0ccRUtlhxTJKGy/qXOU5QLNf1NQh13VQz5M8ZVc8KlFq/xpWrvar8viSeDFKCg1dKVP4MzXwth/0QIc3MPnHMtIJLZgTlyLvpla+mtVv/AOQ9Y1lkqVLJ7r03Fx4/y1Pje4r0H9Dh91U/8d997+Vfcj8L4Dhpld+W1ua0WVTK5jCD4vKpzMb381hpatHW+2Ot6accepXoU7ajFSbfG8lSXHu3Le2QxdLhyJy0962t19E/vSOMcWJG9jvX2UXaTPHezPK6cJvDOLTQZhE5Ct8aGzI9vmQ6H33FV5MUMn4kThklHhk8YnCznzr9mk+dAXhY+sfxR+6lhr8I3rDk6OUd4O/Tua4dSn+I0cR4ZJDlLgFH+CRTmje3yuNL+m/pWXvXc0pp7oh0Ols+Ogw2kGWeXrO63jX/AKcR+I/fftoB114ukct8m3p+pkydTW0SlxOIeR2eRi7sbszEkk+pNehGKiqXBjbb3ZqrpwUAoBQGZma98xve97ncdfeoeFCqpVxx28iWuXmecw2tc2JuRc2J9q7ojq1Ur8+5zU6qw8hO5JtoLm9IwjFVFJByb5M0d75gWzXAuL3u2wv3Nj+FReOGnQ0q8tqJKUrtG7+0HWEwbLzTIejZsnLI9rX0qh9HjfUf1L506fSr1J/G+5Z401j8Ptd/aiOJWH7R2IGp2O4rQ8cXykVapeYErWAzGwNwLnQ9x2NHjg220t+duRqlxZ4shF7Ei+hsTr79664RdWltx6fA4pNdzGpHBQCgFATeF8VlgJ5ZBVtHjYBkcDbMh0Nu+46VVlxRyKpE4ZJQdosDJgZPMTPAesaIsyX7qzSowB+Ug27msMujyJ7NNfT/AEa11Ua3RRV6ZhFAKAUAoANwBuTYDqSdh70OpN8He+FPDWElWB2YM/6yZXeyqqsyWyCPVcxjJJfYnSsGfNljqVbcLb9/j2L8axut9+5ZYjw3hTEyyokE1onEZJQCSaKRChN7qgeMPbYX7NUI5MupOLtb787Jrf70dk8a2ez29N3f6Gk4PhoGUpECcqlruxAfDMzMBf4lmCi/rap6Ooe9v+S/Qr8fCvL+L9SBwXDKsGHy4gwBMRMZpFUMy8yOMRkCxscqyqD0Jars2P35bXsqXzd/6K8XUrSnxu7+m313JXE+Jo325eYpE0aBGUFmbIYgAZGAZrKpOtrkk9qhj6Vrw3vs9/v2EusXvrb0IXCcAnImwpeEs8+HjEoFiVaQlznOuQBQLWHxX9KnljLVHIr2UnXy2+Z3HnjTg65S+vclSeA4JLciSVC/mRXyyAq2J5KHMAvxKc1rG2U6tfSn+qyQ/Ek6+X+Nv6Fyhjlxt/3S+pzHH+FJGsckV8shnNr5sqxTMim9r5Stjc+tacU5NuMu1fdEJxi0nDeylq4qFAKAUAoBQCgFAKAncL4TNiCwiS4UXdiQqoD1ZjoPbc9KhPJGHPclGLZbxcJwsX612xDfJGTHGPeQ3aT2UL+8a4lln/4/d/Thff4FU8+OHHvP7FjhuKTXEeFVYc2gEK5WN+8nxH8ajlx4MMHlzPZbty4X+ipZ82WShj5fZGU+ExiR8gl+Wcz5A90OTVja9tNKyYPa3QZ7ywkrTit00/e2j2vfsTydH1UF4bWzt87bc/Qpq9imYDbHAxVnAuqWzHtmNh+OtUzzwhkjik/eldLz08/S0WRxTlBzS2VX8+DXV1FYvSmDauHYoZLeUEKT6nUVRLqMccywN+802l6Ln8yxYZvG8iWydfU8gndDdGZDvdSVOm2oq2UVJbqyMZSi7TJkvGZc6OjGIooROWSuVV6XvfU3J73qtYI6XFq733LJZ5uSa2oxlxySi2Igjk++v6KT+NBYn3B+tQfTV+Btfdfcuj1kuJq/zIcnhxJP+FlzE/8AJlyxv7B75JPfy+wqDnOH41t5rdfTlfc0QnjyfhdPyZRYnDvG7JIpR1NmVgQQfUGrIyUla4OtNOmaq6cFAKAUBnDEzsFRSzMbKqgkknoANSa42krZ1Jvg6SDgsWHN8TaWX+4RvIp/xJBufuL9T0NS15fw7Lz7v4L/AG/oRyZYYvV/Y2Y7iDy2DWCL8MajKi+yDQH13NaMeKOPj69zDkzTyPf9iJVhUS+FTqkqMzMoB+JbXHrYjX2rF7SwTz9LPHCMZNriV0/R1VfE09JkjjzRlJtLzXKOli4rAhFpFDsJAXjRo1AZRlzL1OYXuNrV8dk9k9Zng9eKTgnBqE5qcrUve0t1tptU3vfY92PW9PjkqmtT1bxTit1ta877oixcVS+HUykKkZzEXtnu1r6X2O411rfl9k5NPU5I4U5TnGrq9FQtLetmns9m1vsUQ62F4oudJR3/AP1v8/nybsdxmNo5VEnxJF8wDFCwcXte5XKLntWXovYmbDnxZJYtoyyf/V6VLS4OrSqL1Olw3sWZ+vxzxzip8qPnu1epee6pbnk/GIr3Dq36RGiVozaFQDmBA3vtYdr1LB7F6jQ4SxuL0SjkamryydU0/Td3JXu1XnzJ1+G9Skn7ycU47QXf9KXxJMWMR2mZJTcQat5mCHOLWJAYjr6Vln0OXFiw4suFU820douS0Su0nKKfwfvd6L454TlOUJ76N3u637NpP9DQeORhiUex5sGZrWzhBaRvrV69g55wUcuO0seao3elyd44/L6IqftHEpNxl/lC3XKS95ng4rhxHIq5Rdprqc4DZ2OU2UWOlt9qlL2T10uoxznbpYqktLcdKWpW2mt+avVbs4ut6dY5RjXM9t97e3Cp7efB5FxqLmrma6iBVQnMAj2UNqBcE2tcVPL7Fz/08tEPelllKS2blC5aVu0nynTaOR6/F4quWygknvtLa+N18UUfHMQskxZMtiBcrexNtTqL3r6L2P0+Tp+kjjndq9nWyvZbNqkuFe3B5PX5YZczlGvlfPzIFemYycnEcyCPEIJ4xYAMSHQDokg1Qemo9Kon06b1RdP+cruacXVSitMt1/OCu4h4esjS4d+bGurqRaWMd3Tqo+ddPaq/EcZaZqn9n/PI2R0zWqD+XcoqtOCgJvCeGPiHyJYWF2dtFRerMegqE5qCt/8AZKMbOijxEeHQx4W9yCJMQdHkvuF/u4/Tc9T0pDC5PVk+S7L9WZcvVbacfHn3ZArSYxQCgFAKAziiZrhQWsCTYXsBuT2HrXG0uTqi3wjBdTYbnQDveuimyRhsG7sVUagMzX0sEFzftUZTjFWyUMbk6RIx/DHhRHLoVlzZcj3vlte47X09/aq4ZIZJNVvHzROeKWOKd7PyNeN4XNEqNIhVXAKk21BFxsdNNdalDNCbai+CM8M4JOS5IdWFYoBQCgFAbMNiHjYOjFWU3DA2IrkoqSqS2JRk4u1yb8Vw+PF6xhYsR1TRY5z93+7lJ6fC19MvXJJSw+sfuv1X5ep6GLMsuz2f5/ucq6EEgggg2IIsQR0IOxq5OyTVHWT4tRGIIBlhBub/ABSsNM7kdd7Lst+u9cxYaeuW8vy9F/NzJm6hzWmOy/nJCq8zCgFAKA9RSSAASSbADUknsOtG63YSvg6jgXh83aPERZXlQrEWIHLJBIYruGJCixtoWPavPz9Utnjlsnv6m/B0z3U1u+PQ6PCugSBppEkssgeNVtZZECCMADRRlBOupcnpWGcm3JQTXG/wd38d/obIpVFyfnt8e32M04sihsnMGdpWK3so50arlFjqqsLjQW0qLhJ1dbV9mSU0uL7/AHRCMkbySu6BTLFy2OpuQqi5PqVH41O5xiknw7Ie65NtcqiHjIYpLBohZYxGgBIy5evrrc29ashkyR4feyuUYS5Xai3mxmHdgxUlgCM7pGxAZotCAPPlVDYkXOY6CqIrJFUnt8X6/nZc3Bu+/wAvT8qImI4TBKSYAiuyuiqBl1mlIS41vkjuSfbaro9ROO07rZ/Rb/VlcsMJbxq9/u9vojkuNcOYSzvHG3JEjkFQSqoWbJcj4RbvXpYM0XCKb96l9e55+bFJTk4ra/sVVaDOKAUAoBQFnJxOOSxxOHSaQALzGZ1YhdBmynzH7x127VlfS0/ck0vI2R6x1UlZWVqMYoBQCgL3hvhwsA87cpDqq2vI49F/ZH3m/A1jy9WovTBW/sjXi6VyWqey+50OEmSIZYYxGuzFTeRveUi/0Fh6V5nUeNli6l73a/wr5G/Fog0q271z9TfNhEJstwcocljcWIv0G9eD0/tLqYQ8TPUk5OCUVT1J1e7qnRvydNik9OPbbU23tVfA0fZDa9xexa3Ugda3/wB0x+Jo0yq1Fy2pSf8AjzfpdVfcz/0ktN2rq6715mbYBuhBIy3A+9tVOP25hlTnGUYvVTdU9HPDb+HmTl0M1smm9tvjwFwDEixU6kXF9CBe3vSXtrFCEpZISjSTp1bi3SfNVfNtV3C6GUmlGSfKv1XYxGE1bzABQCSb9fS16tl7USWOscm5tpJaXx66qr5kV0ruXvL3avnv8rNw4fpYkBs+Udj5biscvbiUvEjFuHh6mklqTUqd20ti5dBtpbSlqr0e1mEeFkClhp5TtfUdddvpWp+2Om8dYfVK9uXwqvV3W6Vb8lS6PL4bn6P6L7fcziwbq5yPYruVzXF+mgvrVX97wvDDJKDWu9KelWly95Ukr7tPyJroZqbipLbmr2v5WQuJYGKUkTLy5L/rYwB/FHoHHtY17PR9brxRy4ncWrSf82MPUdOtThNU13X83OX4rweSCxazI3wyLqp9O4PobGvXw54ZeOfI83Lglj548yvq4pFAKAUAoBQGUcZYhVBJJAAAuSToAB1NG0lbCTbpHYcO4SmF1cK+I7aMkX/7k/IeteVm6l5do7R+7/RHp4sCxby3l9l+5ukcsSWJJOpJNyfrVKVbItbvkxocNr406k2+HJ9BWBezsSio77Tc/m239NzT/UTbb9NPyIsvGwq2uNst+tu164/ZuF5fE35UtN+7qXDrz+178nV1GTRp24q+9eRoxni1L+UgfDr18u351j6P2PCEEs/vNatruK1c/VfTsac3UylL/j24377EZ/Fym3w2BJtbQk9fetWP2bjgnUpW0lbdtRXCXp5+feyqWacmtlXNVtfmbF8YIc2axJAAHTQ1ml7IjF4libSi5Sbunclytq+VUWrqJPU5q7SXpsbIvFQY7j4s/wBQLfhar/7R06g4K6cHDns3b+d9yp9Tlu356vnVfQmR8YDLl0O4v1F6nH2Zhjl8WLa4bW1NpUnxfbsQl1E3DQ0v+ySuObMzaHNa46abVF+ycPhY8abXh2ova9+eVW/wH9XPXKTS97lfA0u1yT3r0MWNY4KC4RmnJyk5MzgnK3FgVbRkYXVx2I6/0qTV79zidFJxngICtNh7mMayITdo79fvR+u469639P1Wp6MnPZ+f7mPN01LXDjuvL9jn62mMUAoBQCgO04XgPsim4/8AcMPM1/1IP7I++ep6bDrXk583jOl+H8/28j08OLwlv+L8v3MqqLDwmgKziPF1jG9CcYNnH8T8UMTZfyrnazRHEkQMNzZWs7ZAfUfz2FZMvVRVKDTf2JulwXb+GQgDPcjvmuPc1mzz6qEdW1ehV4t8HkfBoiLrGWHcZiPyrNHL1UlcbGtnh4RDtlsexuD+BqEup6iLptoa5EHF8DbeJ7b6G/8ArpWnD7Ra2yKySyeZE52Jh+IEjuNa34+qxZPwy+uxL3ZFxwrxV0atLtckJYjrsDxBXGhoZ3GibQiZxSspDKbEdf8AzcelcaT2Z1OuCn8R8JUAzwLljuBJGNeWx2t/hnp2Onat/S9Q3/xz57Pz/cx9TgS9+HHdeX7HPVtMYoBQHT+F8Fy1+0sNbkQD1HxSf5dh3J9K8/rMt/8AEvn+nzN3S46XiP5fqT6yGk8ZrUBzfHuPBAQDXLLoY7Oe4fwfEY05yeXF8x1Lfujr71Kq+JbKcYbdy1xXB8PCvKhW7n45G1Kj/U9q8zrs0YrTy/yIKcnuyHFwfNIiBtGvrbUAb1h6ePjS0kte1ncwwhVCDYADX0r3oxUY6TM3bs2VI4acXhlkWzfQ9R7VXlxRyR0yOp0UeM4ZMmqWlXt8LD+h/KvLy+zWt4Oy1Si/Qgw4hXuOo0ZSLEe4NedKEoOmSaaIWP4LHJqPK3cf1rTg63Ji25XkzsZtFVhcZLhnyvt0PQ17WLNDKtUPp3RY0pI7rhHF1kG9XGacKLgGhWbcPNlN7BgQQynZlO6n0Ncas6nRy3HeGciSykmNxnjY7lT0P3gbg+1er0+bxY33XJ52fF4ctuHwVtXlBL4VgTPKsYNrnzNvlUas30F6ry5Fjg5MsxY3kkoo7DESKT5BlQAKi9lXQfXqfUmvHV8vk9RtduDUTXThz3iDjAjUgHWuMuxwso+BcD+0H7RidIhqqnTPbqey/wA6lehW/wDosnPT7seToMdxDMMsd1UdRpcDoB0FeP1XX37uP6lSjXJBtXlt3uzp59oeJhImtviX5h/rWjps7xStHaT2Z1UbhgGGxAI+utfRJ2rKDKugUBjLIFBLEADcnQVxtJWwlZz3GsTA5jZCrPmy3G9irH6i4Feb108c8dxabLoKSTTNFeMDRi8Isi5WF6sx5JY5aoskm0UBZ8NIPlPXp/vXudJnWWPwLdpI7vg/EhIorYZpxotaFYxOFE8LRfti8kXowHmX/Mo/FVqeLJ4c1Ls9n/PQjkh4kHHv2/nqcTXsHlHUeGIMkLyneQ8pP3Vs0h+pKL/F2rzusnclDy3f+v8AZv6SNRcvPb9SdWU0EDi2MCKTQnFWzieHYb7ZOzSG0MXmkPfey/W1LUVqZok9Cpcs6DGYjmEaWUaKvQfTv/Kvnuq6p5pbcFSVGqsgM8PAznKg13JOgF+/5/hV+Dp5ZnUQ3ROi4dE3lEhLAWYAjcaHQjvXqLosEnSe69SLk/ItoIgqhRsAAPpXoRioqkQbszrpwUBC41DmgkH3b/w6/wBKqzx1Y2vQlB1JHKiaQyhQmZW+A6b2vvXz+LF4nux5L6VXZLUnUEWIJBHYiq8kHCTiyJlUDhF4lhw8ZBG2o9xVuHI8c1JEoumUfAOINFJkY/8AevpITU4qUeGWzjaPpODmzKDUzG1RJjkKkMpsQQQexGoo1aphOt0c94kwGScmNbJIBIgGyh9x9GuPpXpdLl141qe62MHUYtM/dWz3OjaPIkUfyRrf3fzt+bV50papyl5v9jclpio+SNTGuA4XxlxH9kUq3RqxRLHD4XkQpAPi0eU92PT/AM7CvN9pdRS8OJBvU9QrxTgoDZBiHTNkt5hYk9LXsR66mtPT9TLDenuGk+SO5yi43W5B63GtUxnKMtSe506819SUHlAKAUBykfDBhnXNI0gS7RxhQtr3AzMWN7V5U44ulyKUm2+yL3k1LijGMnUtuSWPa7G+npXl5MjyTcn3OXZpxOIK6Ktza57CuJWSSPMFixIDpYjce9JRoNUc3xbDlDfqp/KvV9n5fe0ef5l0XZ2PhPH5lAr1EUZY0zp66UFtw3GQBMs0ecgnKeynW2x/aLfjVU1kv3GWwlCveRXYqXO7t8zE/iSasiqSRXJ22yHjHsproRweCi5+PQHUKS5/yaj87V2PdmqT0wOgx8eWVxe9zmv+90+lfPddDTme/JUuDRWMCgMWcDcgV2jpJwOC5wNnAGqkAXI/pW7puiWaOrV8jjek6OvdKRQCgPGNhejBzONxAkcsNjYD2A/3r5vrMyy5LjwWcbEdpQupNhWaKs7Hkh43GZcwuCCPL6d6tjEsUSvwbsrKdQCfxH9askrRN7kriGFLu1tgutRhPTTRGLpEfwjOVcqeht+FfS2nuu+5LKrR9HjNxXTGZUAoCv4y9ozQnDk5rwGmafEP2VF/iLH/AOtdXBdm4SJgZpH0sGkJ36f7CvnKl1GZ9rI8GeMwrRFQxDBr2YC2o6EVLqekeGndpnE0+DDBRGZsq/CPibt6D1rnTdM8st+Dr91Wy7ThEIFigPqdSfrXtLpsSVaSrWyVDAqCyqFHoLVbGMY7JHG2zZUjgoBQGE8oRWY3soJNt9Na5KWlNnUrOWRDI1ksCxJHYZjf8q+aUfHzVHa2TLWTw9Gy5WZz63H42tavYXs7Cl3OKdcG2PhOHis+VRlFsx29zfS/rV6wYoe9XA1yexQ+KcWJsnLuVS932Hmtt+H8q8/rM8MjSj2stxquTOJgQLG/r7V5bOMokQR4rS/mAb8e3pX0HRubxLV8vgW8xPomEa6itZkZuoc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http://tocdev.pub30.convio.net/images/content/pagebuilder/330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3000"/>
            <a:ext cx="441653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68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Tectonic plate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515350" cy="4373563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DIVERGENT           CONVERGENT		TRANSFORM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smtClean="0"/>
              <a:t>                  SUBDUCTION ZONE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2050" name="Picture 2" descr="http://earth.rice.edu/mtpe/geo/geosphere/topics/plates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71800"/>
            <a:ext cx="56959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11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YOU NEED TO MEMORIZE THESE!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smtClean="0"/>
              <a:t>1MW= 1000KW     1 KW=1000W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TO GET KWH…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smtClean="0"/>
              <a:t>MULTIPLY THE KW USED BY THE # OF HRS USED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08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Speaking of Math…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Put units on EVERYTHING!!!!!!!!!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Also, double check the question to make sure your final answer is in the correct units.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Example: The rate of increase in sea level is 3mm/year. Calculate the expected increase, in meters, during the next 50 years.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26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OF LAKES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http://images.slideplayer.com/2/765646/slides/slide_5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://images.slideplayer.com/2/765646/slides/slide_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893197" cy="516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9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3646</TotalTime>
  <Words>292</Words>
  <Application>Microsoft Office PowerPoint</Application>
  <PresentationFormat>On-screen Show (4:3)</PresentationFormat>
  <Paragraphs>114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Book Antiqua</vt:lpstr>
      <vt:lpstr>Calibri</vt:lpstr>
      <vt:lpstr>Century Gothic</vt:lpstr>
      <vt:lpstr>Apothecary</vt:lpstr>
      <vt:lpstr>STUDENT REQUEST  APES REVIEW TOPICS</vt:lpstr>
      <vt:lpstr>Nitrogen cycle</vt:lpstr>
      <vt:lpstr>ENERGY SOURCES</vt:lpstr>
      <vt:lpstr>Layers of the Atmosphere</vt:lpstr>
      <vt:lpstr>aquaculture</vt:lpstr>
      <vt:lpstr>Tectonic plate movement</vt:lpstr>
      <vt:lpstr>WATTS</vt:lpstr>
      <vt:lpstr>Speaking of Math…</vt:lpstr>
      <vt:lpstr>LAYERS OF LAKES</vt:lpstr>
      <vt:lpstr>Layers of the ocean</vt:lpstr>
      <vt:lpstr>El nino</vt:lpstr>
      <vt:lpstr>Types of commercial fishing</vt:lpstr>
      <vt:lpstr>NPP= GPP - R</vt:lpstr>
      <vt:lpstr>Mercury- env impacts</vt:lpstr>
      <vt:lpstr>biomagnification</vt:lpstr>
      <vt:lpstr>Ecological vs. economic</vt:lpstr>
      <vt:lpstr>Ozone depletion</vt:lpstr>
      <vt:lpstr>FRACKING</vt:lpstr>
      <vt:lpstr>Tar sands</vt:lpstr>
      <vt:lpstr>dtm</vt:lpstr>
      <vt:lpstr>SPECIES RICHNESS VS EVENNESS </vt:lpstr>
      <vt:lpstr>ACID MINE DRAINAGE</vt:lpstr>
      <vt:lpstr>Positive and Negative  feedback loops</vt:lpstr>
      <vt:lpstr>Indoor air pollution</vt:lpstr>
      <vt:lpstr>Eutrophication- excess nitrate and phosphate from fertilizer or waste</vt:lpstr>
      <vt:lpstr>Ipm- integrated pest management</vt:lpstr>
      <vt:lpstr>irrigation</vt:lpstr>
      <vt:lpstr>Agricultural revolutions</vt:lpstr>
      <vt:lpstr>gmoS</vt:lpstr>
      <vt:lpstr>FARMING METHODS</vt:lpstr>
      <vt:lpstr>FEEDLOTS (CAFOS)</vt:lpstr>
      <vt:lpstr>ORGANIC AGRICULTURE</vt:lpstr>
      <vt:lpstr>Carbon cycle</vt:lpstr>
      <vt:lpstr>Phosphorus cycle- never in the atmosphere</vt:lpstr>
      <vt:lpstr>Sulfur cycle</vt:lpstr>
      <vt:lpstr>Half life examples</vt:lpstr>
    </vt:vector>
  </TitlesOfParts>
  <Company>Gwinnett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Topics You Wanted To Go Over Quickly Today!</dc:title>
  <dc:creator>Head, Valerie</dc:creator>
  <cp:lastModifiedBy>Valerie Head</cp:lastModifiedBy>
  <cp:revision>29</cp:revision>
  <dcterms:created xsi:type="dcterms:W3CDTF">2015-04-30T18:14:00Z</dcterms:created>
  <dcterms:modified xsi:type="dcterms:W3CDTF">2019-04-10T14:52:11Z</dcterms:modified>
</cp:coreProperties>
</file>